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B11AD0-DB55-478A-87F0-F18E1353F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704155D-2387-4A03-8259-309ADACE6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1329BA1-8C04-40CB-8B06-A04A7562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49024EA-DCE6-440B-9562-4767CE6C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FD2F5D3-1878-4DB5-8554-A1FA7E85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27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7563CE-7592-4E10-8790-B10F47CD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C3A0CD3-A33F-4184-BE97-48615F8DB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45F0FB6-C03B-4305-B220-12BB25B8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6C6C66C-7076-47B7-B5F1-4BB88FB7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4D2A82E-0AEF-409E-9387-C2265B1F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700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A69E4ED-572E-43F9-811C-367E67D3C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8703B05-C189-483F-9B40-2C5C396F0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77AC2CC-54A4-4E23-BB24-3A5FF1C19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AD36323-C633-4750-A2F1-6CE74E97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BA52382-A4C2-4406-AD58-E02C6F81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48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24C708-23C5-477A-9F62-A2E8D564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B980FB3-5B88-4D8A-A484-E3A67CAC5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86F9F59-8EF5-4D4D-A109-366148C4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FCF277-C081-4ABD-9427-0F01E4CA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FF286E-6536-4F3C-B84B-FE232D8D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78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0A0D99-3C05-4F9E-A369-FBB687B0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7E9CB6-5F66-4E12-85FF-87F8437E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0D167A-6C91-4855-99E7-433682A9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9AC0E3-D030-419B-B41D-614A06F5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C8DD6B4-2160-4E30-9BA6-FBE852AA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94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B89832-0105-435D-A90C-9D303F32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3EEE332-CE65-4DFE-8CDA-3EFDAE964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A7B31C-EBA7-495E-9E4A-D8DC40986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64D5A96-D3E0-442E-9A13-5F17CE38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E50F86A-559D-46F2-891E-33661AEC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A0D4131-1B20-4037-A5FC-71B0230C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11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FF086D2-8104-4335-975B-F538F2C3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F026C2-8DB5-4FE6-B490-37BD31E91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16A085A-C903-4E60-B684-D79AD6D0F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FD9E2BA-5CFF-4DCB-820D-C7E16A7E2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A1EC0ED-07E3-4AFA-B366-45A40EBC7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3EC71B2-173E-40D4-88F5-207E0EC1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D569E06F-3EC4-4344-AD11-AFE7B2BF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02565CF-215C-45DC-B209-843C048F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076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4D9220-71E3-4751-A650-5F9586FF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963F70C-5A30-4497-8FB7-A3AC2890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5C0889C-14AD-4566-BDE6-C1344C62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2B022EC-0802-4FCF-9DA2-97EBD5A0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42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B79615D-EDDE-4E31-8D0D-8A69085F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64251962-AD33-46F8-9AF2-4FF70D65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8A7422B-B263-4083-9B33-7473CC71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38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9AD9B-F8D5-49A2-9E58-958D839C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F94409-961E-4548-8AC8-CC4EB116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DABCD13-FC22-46D1-9BC6-17710BC8B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CE7CC84-0C74-4104-B7BE-F3F4E9B7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D2F82E4-CE05-4629-8D90-D57C33D4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F60D1E-6D99-41EF-B236-0A902694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05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94F95B-F414-4CB9-BF5A-09548900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A232BF5-70B9-4ED2-9E5F-5EDEBBC30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F6CC75E-ED61-4552-968B-6E2C44EC7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3B102C5-8DBA-4824-8295-63E246A4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CECB0BC-A2B2-42BB-9F35-FB84E6FF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87B51A0-CAED-43EA-B230-428CD40E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87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A28D6D8-7BE8-49E9-8BD6-302D691D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8621F11-AC4B-4049-B34D-EBD785E36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E14A689-23A2-4E5C-93BC-17438D448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7D7E-DE2B-47F8-A576-BBC0D6013CF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5F5AD7A-22FA-4E66-AB47-1F2E85033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53CBB9-E409-49A6-8643-9D0174301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D9970-EA17-43F1-A164-3A3E00A213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919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06B6E4-BF95-46DC-AC04-00FD9D6A0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7693F09-B257-4518-8BE9-1DC783ABEF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9B3FA20-8211-4D34-99EC-BB00242FE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AAB7152B-0966-440D-877A-A82DC1842BB2}"/>
              </a:ext>
            </a:extLst>
          </p:cNvPr>
          <p:cNvSpPr txBox="1">
            <a:spLocks/>
          </p:cNvSpPr>
          <p:nvPr/>
        </p:nvSpPr>
        <p:spPr>
          <a:xfrm>
            <a:off x="1524000" y="111601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en-US" sz="8800" b="1">
                <a:solidFill>
                  <a:srgbClr val="5C852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ลักษณะของภาษา</a:t>
            </a:r>
            <a:br>
              <a:rPr lang="th-TH" altLang="en-US" b="1">
                <a:solidFill>
                  <a:srgbClr val="5C8525"/>
                </a:solidFill>
                <a:latin typeface="TH Sarabun New" pitchFamily="34" charset="-34"/>
                <a:cs typeface="TH Sarabun New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592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5E545C5-466A-4AAE-9DA9-1F492CF23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4">
            <a:extLst>
              <a:ext uri="{FF2B5EF4-FFF2-40B4-BE49-F238E27FC236}">
                <a16:creationId xmlns:a16="http://schemas.microsoft.com/office/drawing/2014/main" id="{32366992-12E0-4267-A5A1-A495576CE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74713"/>
            <a:ext cx="1219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4000" b="1">
                <a:latin typeface="TH SarabunPSK" panose="020B0500040200020003" pitchFamily="34" charset="-34"/>
                <a:cs typeface="TH SarabunPSK" panose="020B0500040200020003" pitchFamily="34" charset="-34"/>
              </a:rPr>
              <a:t>พยัญชนะในภาษาไทยมี ๔๔ รูป ๒๑ เสียง ดังนี้</a:t>
            </a:r>
            <a:endParaRPr lang="en-US" altLang="en-US" sz="4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AF0DC7C4-9564-4532-BBC7-BF63590D7085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1527175"/>
            <a:ext cx="7756525" cy="673100"/>
            <a:chOff x="2122488" y="1527175"/>
            <a:chExt cx="7756525" cy="673319"/>
          </a:xfrm>
        </p:grpSpPr>
        <p:sp>
          <p:nvSpPr>
            <p:cNvPr id="7" name="Rectangle: Top Corners Rounded 38">
              <a:extLst>
                <a:ext uri="{FF2B5EF4-FFF2-40B4-BE49-F238E27FC236}">
                  <a16:creationId xmlns:a16="http://schemas.microsoft.com/office/drawing/2014/main" id="{5BAD223B-398A-4408-87E7-9E727F9FAE8E}"/>
                </a:ext>
              </a:extLst>
            </p:cNvPr>
            <p:cNvSpPr/>
            <p:nvPr/>
          </p:nvSpPr>
          <p:spPr>
            <a:xfrm rot="16200000">
              <a:off x="2784380" y="865283"/>
              <a:ext cx="585979" cy="190976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" name="Rectangle: Top Corners Rounded 39">
              <a:extLst>
                <a:ext uri="{FF2B5EF4-FFF2-40B4-BE49-F238E27FC236}">
                  <a16:creationId xmlns:a16="http://schemas.microsoft.com/office/drawing/2014/main" id="{8FCF3D90-C589-4E05-A8F5-E9A3111B1D23}"/>
                </a:ext>
              </a:extLst>
            </p:cNvPr>
            <p:cNvSpPr/>
            <p:nvPr/>
          </p:nvSpPr>
          <p:spPr>
            <a:xfrm rot="5400000">
              <a:off x="4740180" y="865283"/>
              <a:ext cx="585979" cy="190976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TextBox 32">
              <a:extLst>
                <a:ext uri="{FF2B5EF4-FFF2-40B4-BE49-F238E27FC236}">
                  <a16:creationId xmlns:a16="http://schemas.microsoft.com/office/drawing/2014/main" id="{70A65817-C390-46FF-A8A8-E48F7B774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488" y="1554172"/>
              <a:ext cx="1909762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" name="TextBox 34">
              <a:extLst>
                <a:ext uri="{FF2B5EF4-FFF2-40B4-BE49-F238E27FC236}">
                  <a16:creationId xmlns:a16="http://schemas.microsoft.com/office/drawing/2014/main" id="{4C200ACB-5C53-443C-A864-D6A94F283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700" y="1554172"/>
              <a:ext cx="1909763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Rectangle: Top Corners Rounded 39">
              <a:extLst>
                <a:ext uri="{FF2B5EF4-FFF2-40B4-BE49-F238E27FC236}">
                  <a16:creationId xmlns:a16="http://schemas.microsoft.com/office/drawing/2014/main" id="{52E9AA86-1466-4DD2-B66E-0D0F8D104CB5}"/>
                </a:ext>
              </a:extLst>
            </p:cNvPr>
            <p:cNvSpPr/>
            <p:nvPr/>
          </p:nvSpPr>
          <p:spPr>
            <a:xfrm rot="5400000">
              <a:off x="6692805" y="871636"/>
              <a:ext cx="584390" cy="19113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Top Corners Rounded 41">
              <a:extLst>
                <a:ext uri="{FF2B5EF4-FFF2-40B4-BE49-F238E27FC236}">
                  <a16:creationId xmlns:a16="http://schemas.microsoft.com/office/drawing/2014/main" id="{00046AEB-E22B-4692-A97F-B409C8DD5969}"/>
                </a:ext>
              </a:extLst>
            </p:cNvPr>
            <p:cNvSpPr/>
            <p:nvPr/>
          </p:nvSpPr>
          <p:spPr>
            <a:xfrm rot="5400000">
              <a:off x="8631143" y="865282"/>
              <a:ext cx="585979" cy="1909763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TextBox 32">
              <a:extLst>
                <a:ext uri="{FF2B5EF4-FFF2-40B4-BE49-F238E27FC236}">
                  <a16:creationId xmlns:a16="http://schemas.microsoft.com/office/drawing/2014/main" id="{70266735-1414-4449-B367-6150107435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0913" y="1554172"/>
              <a:ext cx="1909762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TextBox 34">
              <a:extLst>
                <a:ext uri="{FF2B5EF4-FFF2-40B4-BE49-F238E27FC236}">
                  <a16:creationId xmlns:a16="http://schemas.microsoft.com/office/drawing/2014/main" id="{0789C2B0-27FE-478E-866D-E6479E766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0675" y="1554172"/>
              <a:ext cx="1909763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5" name="กลุ่ม 14">
            <a:extLst>
              <a:ext uri="{FF2B5EF4-FFF2-40B4-BE49-F238E27FC236}">
                <a16:creationId xmlns:a16="http://schemas.microsoft.com/office/drawing/2014/main" id="{546CA049-24AC-4BB4-82A2-4BF8E7AA0F5F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2154238"/>
            <a:ext cx="7756525" cy="695325"/>
            <a:chOff x="2122488" y="2154238"/>
            <a:chExt cx="7756525" cy="695543"/>
          </a:xfrm>
        </p:grpSpPr>
        <p:grpSp>
          <p:nvGrpSpPr>
            <p:cNvPr id="16" name="กลุ่ม 3">
              <a:extLst>
                <a:ext uri="{FF2B5EF4-FFF2-40B4-BE49-F238E27FC236}">
                  <a16:creationId xmlns:a16="http://schemas.microsoft.com/office/drawing/2014/main" id="{1E1CF26A-5FFF-431F-9F4B-879E5BAB5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2154238"/>
              <a:ext cx="1909762" cy="676493"/>
              <a:chOff x="2122488" y="2154238"/>
              <a:chExt cx="1909762" cy="676493"/>
            </a:xfrm>
          </p:grpSpPr>
          <p:sp>
            <p:nvSpPr>
              <p:cNvPr id="26" name="Rectangle: Top Corners Rounded 1">
                <a:extLst>
                  <a:ext uri="{FF2B5EF4-FFF2-40B4-BE49-F238E27FC236}">
                    <a16:creationId xmlns:a16="http://schemas.microsoft.com/office/drawing/2014/main" id="{D69C79C8-9A80-4071-90BC-C30245848A67}"/>
                  </a:ext>
                </a:extLst>
              </p:cNvPr>
              <p:cNvSpPr/>
              <p:nvPr/>
            </p:nvSpPr>
            <p:spPr bwMode="auto">
              <a:xfrm rot="16200000">
                <a:off x="2784383" y="1492343"/>
                <a:ext cx="585971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7" name="กล่องข้อความ 2">
                <a:extLst>
                  <a:ext uri="{FF2B5EF4-FFF2-40B4-BE49-F238E27FC236}">
                    <a16:creationId xmlns:a16="http://schemas.microsoft.com/office/drawing/2014/main" id="{5779A978-F210-41AE-8B24-10A13EE110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038" y="2184400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/ก/</a:t>
                </a:r>
              </a:p>
            </p:txBody>
          </p:sp>
        </p:grpSp>
        <p:grpSp>
          <p:nvGrpSpPr>
            <p:cNvPr id="17" name="กลุ่ม 4">
              <a:extLst>
                <a:ext uri="{FF2B5EF4-FFF2-40B4-BE49-F238E27FC236}">
                  <a16:creationId xmlns:a16="http://schemas.microsoft.com/office/drawing/2014/main" id="{585BD654-3948-4DDA-9040-051BFEE2A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2154238"/>
              <a:ext cx="1909762" cy="695543"/>
              <a:chOff x="4078288" y="2154238"/>
              <a:chExt cx="1909762" cy="695543"/>
            </a:xfrm>
          </p:grpSpPr>
          <p:sp>
            <p:nvSpPr>
              <p:cNvPr id="24" name="Rectangle: Top Corners Rounded 27">
                <a:extLst>
                  <a:ext uri="{FF2B5EF4-FFF2-40B4-BE49-F238E27FC236}">
                    <a16:creationId xmlns:a16="http://schemas.microsoft.com/office/drawing/2014/main" id="{E45E53AA-AC0D-4180-B269-B61AD1ACA1DB}"/>
                  </a:ext>
                </a:extLst>
              </p:cNvPr>
              <p:cNvSpPr/>
              <p:nvPr/>
            </p:nvSpPr>
            <p:spPr bwMode="auto">
              <a:xfrm rot="5400000">
                <a:off x="4740183" y="1492343"/>
                <a:ext cx="585971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5" name="กล่องข้อความ 52">
                <a:extLst>
                  <a:ext uri="{FF2B5EF4-FFF2-40B4-BE49-F238E27FC236}">
                    <a16:creationId xmlns:a16="http://schemas.microsoft.com/office/drawing/2014/main" id="{B9D5AB3E-F962-4750-BD6F-73AAFA5FFC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425" y="2203450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</a:t>
                </a:r>
              </a:p>
            </p:txBody>
          </p:sp>
        </p:grpSp>
        <p:grpSp>
          <p:nvGrpSpPr>
            <p:cNvPr id="18" name="กลุ่ม 5">
              <a:extLst>
                <a:ext uri="{FF2B5EF4-FFF2-40B4-BE49-F238E27FC236}">
                  <a16:creationId xmlns:a16="http://schemas.microsoft.com/office/drawing/2014/main" id="{8F6AE282-E7DC-4674-A44E-79FE5E9C1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2160588"/>
              <a:ext cx="1909762" cy="678081"/>
              <a:chOff x="6030913" y="2160588"/>
              <a:chExt cx="1909762" cy="678081"/>
            </a:xfrm>
          </p:grpSpPr>
          <p:sp>
            <p:nvSpPr>
              <p:cNvPr id="22" name="Rectangle: Top Corners Rounded 27">
                <a:extLst>
                  <a:ext uri="{FF2B5EF4-FFF2-40B4-BE49-F238E27FC236}">
                    <a16:creationId xmlns:a16="http://schemas.microsoft.com/office/drawing/2014/main" id="{84C1F227-4A43-4BC4-83CE-AD2B83A0EE2E}"/>
                  </a:ext>
                </a:extLst>
              </p:cNvPr>
              <p:cNvSpPr/>
              <p:nvPr/>
            </p:nvSpPr>
            <p:spPr bwMode="auto">
              <a:xfrm rot="5400000">
                <a:off x="6692808" y="1498695"/>
                <a:ext cx="585971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3" name="กล่องข้อความ 53">
                <a:extLst>
                  <a:ext uri="{FF2B5EF4-FFF2-40B4-BE49-F238E27FC236}">
                    <a16:creationId xmlns:a16="http://schemas.microsoft.com/office/drawing/2014/main" id="{F8919624-DD8B-4B59-A4E1-943BBCE9F9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6188" y="2192338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/น/</a:t>
                </a:r>
              </a:p>
            </p:txBody>
          </p:sp>
        </p:grpSp>
        <p:grpSp>
          <p:nvGrpSpPr>
            <p:cNvPr id="19" name="กลุ่ม 6">
              <a:extLst>
                <a:ext uri="{FF2B5EF4-FFF2-40B4-BE49-F238E27FC236}">
                  <a16:creationId xmlns:a16="http://schemas.microsoft.com/office/drawing/2014/main" id="{E558CF6F-3913-4013-A45C-7C27CAB699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2163763"/>
              <a:ext cx="1909763" cy="646331"/>
              <a:chOff x="7969250" y="2163763"/>
              <a:chExt cx="1909763" cy="646331"/>
            </a:xfrm>
          </p:grpSpPr>
          <p:sp>
            <p:nvSpPr>
              <p:cNvPr id="20" name="Rectangle: Top Corners Rounded 27">
                <a:extLst>
                  <a:ext uri="{FF2B5EF4-FFF2-40B4-BE49-F238E27FC236}">
                    <a16:creationId xmlns:a16="http://schemas.microsoft.com/office/drawing/2014/main" id="{C37F47D6-9E83-4CD2-89AC-2BF890596041}"/>
                  </a:ext>
                </a:extLst>
              </p:cNvPr>
              <p:cNvSpPr/>
              <p:nvPr/>
            </p:nvSpPr>
            <p:spPr bwMode="auto">
              <a:xfrm rot="5400000">
                <a:off x="8631146" y="1503458"/>
                <a:ext cx="585972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1" name="กล่องข้อความ 54">
                <a:extLst>
                  <a:ext uri="{FF2B5EF4-FFF2-40B4-BE49-F238E27FC236}">
                    <a16:creationId xmlns:a16="http://schemas.microsoft.com/office/drawing/2014/main" id="{75E1D728-1AC4-4F38-AA1D-2AE3833F6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88338" y="2163763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ณ น</a:t>
                </a:r>
              </a:p>
            </p:txBody>
          </p:sp>
        </p:grpSp>
      </p:grpSp>
      <p:grpSp>
        <p:nvGrpSpPr>
          <p:cNvPr id="28" name="กลุ่ม 27">
            <a:extLst>
              <a:ext uri="{FF2B5EF4-FFF2-40B4-BE49-F238E27FC236}">
                <a16:creationId xmlns:a16="http://schemas.microsoft.com/office/drawing/2014/main" id="{66B9835C-5B4C-4420-8847-DFD89BF9905C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2768600"/>
            <a:ext cx="7756525" cy="679450"/>
            <a:chOff x="2122488" y="2768600"/>
            <a:chExt cx="7756525" cy="679669"/>
          </a:xfrm>
        </p:grpSpPr>
        <p:grpSp>
          <p:nvGrpSpPr>
            <p:cNvPr id="29" name="กลุ่ม 8">
              <a:extLst>
                <a:ext uri="{FF2B5EF4-FFF2-40B4-BE49-F238E27FC236}">
                  <a16:creationId xmlns:a16="http://schemas.microsoft.com/office/drawing/2014/main" id="{157B4E62-B83B-4E1E-BBEB-1BFB4F74A5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2768600"/>
              <a:ext cx="1909762" cy="662206"/>
              <a:chOff x="2122488" y="2768600"/>
              <a:chExt cx="1909762" cy="662206"/>
            </a:xfrm>
          </p:grpSpPr>
          <p:sp>
            <p:nvSpPr>
              <p:cNvPr id="39" name="Rectangle: Top Corners Rounded 58">
                <a:extLst>
                  <a:ext uri="{FF2B5EF4-FFF2-40B4-BE49-F238E27FC236}">
                    <a16:creationId xmlns:a16="http://schemas.microsoft.com/office/drawing/2014/main" id="{C401E522-768A-4DFA-A287-34AD4172E019}"/>
                  </a:ext>
                </a:extLst>
              </p:cNvPr>
              <p:cNvSpPr/>
              <p:nvPr/>
            </p:nvSpPr>
            <p:spPr bwMode="auto">
              <a:xfrm rot="16200000">
                <a:off x="2784381" y="2106707"/>
                <a:ext cx="585976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0" name="กล่องข้อความ 72">
                <a:extLst>
                  <a:ext uri="{FF2B5EF4-FFF2-40B4-BE49-F238E27FC236}">
                    <a16:creationId xmlns:a16="http://schemas.microsoft.com/office/drawing/2014/main" id="{7AB8447C-F5AC-41CE-9E91-18F3D5E509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038" y="2784475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/ค/</a:t>
                </a:r>
              </a:p>
            </p:txBody>
          </p:sp>
        </p:grpSp>
        <p:grpSp>
          <p:nvGrpSpPr>
            <p:cNvPr id="30" name="กลุ่ม 11">
              <a:extLst>
                <a:ext uri="{FF2B5EF4-FFF2-40B4-BE49-F238E27FC236}">
                  <a16:creationId xmlns:a16="http://schemas.microsoft.com/office/drawing/2014/main" id="{C02F74B9-2D76-44CB-BB43-83A2BA3D7F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2768600"/>
              <a:ext cx="1909762" cy="679669"/>
              <a:chOff x="4078288" y="2768600"/>
              <a:chExt cx="1909762" cy="679669"/>
            </a:xfrm>
          </p:grpSpPr>
          <p:sp>
            <p:nvSpPr>
              <p:cNvPr id="37" name="Rectangle: Top Corners Rounded 59">
                <a:extLst>
                  <a:ext uri="{FF2B5EF4-FFF2-40B4-BE49-F238E27FC236}">
                    <a16:creationId xmlns:a16="http://schemas.microsoft.com/office/drawing/2014/main" id="{BA0A0302-495B-49B4-9FEB-DC27DC169445}"/>
                  </a:ext>
                </a:extLst>
              </p:cNvPr>
              <p:cNvSpPr/>
              <p:nvPr/>
            </p:nvSpPr>
            <p:spPr bwMode="auto">
              <a:xfrm rot="5400000">
                <a:off x="4740181" y="2106707"/>
                <a:ext cx="585977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8" name="กล่องข้อความ 75">
                <a:extLst>
                  <a:ext uri="{FF2B5EF4-FFF2-40B4-BE49-F238E27FC236}">
                    <a16:creationId xmlns:a16="http://schemas.microsoft.com/office/drawing/2014/main" id="{2130F8EA-F8DE-41FC-B29C-9519D7D4E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8625" y="2801938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ข ฃ ค ฅ ฆ</a:t>
                </a:r>
              </a:p>
            </p:txBody>
          </p:sp>
        </p:grpSp>
        <p:grpSp>
          <p:nvGrpSpPr>
            <p:cNvPr id="31" name="กลุ่ม 13">
              <a:extLst>
                <a:ext uri="{FF2B5EF4-FFF2-40B4-BE49-F238E27FC236}">
                  <a16:creationId xmlns:a16="http://schemas.microsoft.com/office/drawing/2014/main" id="{89BDFD9A-E5FE-4AF6-8855-203684CD7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2774950"/>
              <a:ext cx="1909762" cy="662206"/>
              <a:chOff x="6030913" y="2774950"/>
              <a:chExt cx="1909762" cy="662206"/>
            </a:xfrm>
          </p:grpSpPr>
          <p:sp>
            <p:nvSpPr>
              <p:cNvPr id="35" name="Rectangle: Top Corners Rounded 59">
                <a:extLst>
                  <a:ext uri="{FF2B5EF4-FFF2-40B4-BE49-F238E27FC236}">
                    <a16:creationId xmlns:a16="http://schemas.microsoft.com/office/drawing/2014/main" id="{C79D7932-4A59-4AC6-9BF5-F2F07FEA59AC}"/>
                  </a:ext>
                </a:extLst>
              </p:cNvPr>
              <p:cNvSpPr/>
              <p:nvPr/>
            </p:nvSpPr>
            <p:spPr bwMode="auto">
              <a:xfrm rot="5400000">
                <a:off x="6692806" y="2113059"/>
                <a:ext cx="585976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6" name="กล่องข้อความ 76">
                <a:extLst>
                  <a:ext uri="{FF2B5EF4-FFF2-40B4-BE49-F238E27FC236}">
                    <a16:creationId xmlns:a16="http://schemas.microsoft.com/office/drawing/2014/main" id="{347699CA-D3AE-4C4D-A522-183874269B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6188" y="2790825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/บ/</a:t>
                </a:r>
              </a:p>
            </p:txBody>
          </p:sp>
        </p:grpSp>
        <p:grpSp>
          <p:nvGrpSpPr>
            <p:cNvPr id="32" name="กลุ่ม 14">
              <a:extLst>
                <a:ext uri="{FF2B5EF4-FFF2-40B4-BE49-F238E27FC236}">
                  <a16:creationId xmlns:a16="http://schemas.microsoft.com/office/drawing/2014/main" id="{EF578D61-0BEA-4875-9191-B7E38B43ED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2779713"/>
              <a:ext cx="1909763" cy="668556"/>
              <a:chOff x="7969250" y="2779713"/>
              <a:chExt cx="1909763" cy="668556"/>
            </a:xfrm>
          </p:grpSpPr>
          <p:sp>
            <p:nvSpPr>
              <p:cNvPr id="33" name="Rectangle: Top Corners Rounded 59">
                <a:extLst>
                  <a:ext uri="{FF2B5EF4-FFF2-40B4-BE49-F238E27FC236}">
                    <a16:creationId xmlns:a16="http://schemas.microsoft.com/office/drawing/2014/main" id="{EC1C032D-98E2-46C4-BC79-935F4D557F72}"/>
                  </a:ext>
                </a:extLst>
              </p:cNvPr>
              <p:cNvSpPr/>
              <p:nvPr/>
            </p:nvSpPr>
            <p:spPr bwMode="auto">
              <a:xfrm rot="5400000">
                <a:off x="8631144" y="2117823"/>
                <a:ext cx="585975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" name="กล่องข้อความ 77">
                <a:extLst>
                  <a:ext uri="{FF2B5EF4-FFF2-40B4-BE49-F238E27FC236}">
                    <a16:creationId xmlns:a16="http://schemas.microsoft.com/office/drawing/2014/main" id="{7112B197-7137-4AEE-A6F6-56E57BDE6F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9288" y="2801938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บ</a:t>
                </a:r>
              </a:p>
            </p:txBody>
          </p:sp>
        </p:grpSp>
      </p:grpSp>
      <p:grpSp>
        <p:nvGrpSpPr>
          <p:cNvPr id="41" name="กลุ่ม 40">
            <a:extLst>
              <a:ext uri="{FF2B5EF4-FFF2-40B4-BE49-F238E27FC236}">
                <a16:creationId xmlns:a16="http://schemas.microsoft.com/office/drawing/2014/main" id="{AFDEE5C5-9B9B-4012-B3E7-5BAF4C589DD7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3382963"/>
            <a:ext cx="7756525" cy="693737"/>
            <a:chOff x="2122488" y="3382963"/>
            <a:chExt cx="7756525" cy="693956"/>
          </a:xfrm>
        </p:grpSpPr>
        <p:grpSp>
          <p:nvGrpSpPr>
            <p:cNvPr id="42" name="กลุ่ม 17">
              <a:extLst>
                <a:ext uri="{FF2B5EF4-FFF2-40B4-BE49-F238E27FC236}">
                  <a16:creationId xmlns:a16="http://schemas.microsoft.com/office/drawing/2014/main" id="{52827EBC-7906-4376-925D-A4892C141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3382963"/>
              <a:ext cx="1909762" cy="674906"/>
              <a:chOff x="2122488" y="3382963"/>
              <a:chExt cx="1909762" cy="674906"/>
            </a:xfrm>
          </p:grpSpPr>
          <p:sp>
            <p:nvSpPr>
              <p:cNvPr id="52" name="Rectangle: Top Corners Rounded 63">
                <a:extLst>
                  <a:ext uri="{FF2B5EF4-FFF2-40B4-BE49-F238E27FC236}">
                    <a16:creationId xmlns:a16="http://schemas.microsoft.com/office/drawing/2014/main" id="{89D79999-F700-4A71-9110-0F2BF7EB9B64}"/>
                  </a:ext>
                </a:extLst>
              </p:cNvPr>
              <p:cNvSpPr/>
              <p:nvPr/>
            </p:nvSpPr>
            <p:spPr bwMode="auto">
              <a:xfrm rot="16200000">
                <a:off x="2784383" y="2721068"/>
                <a:ext cx="585972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3" name="กล่องข้อความ 80">
                <a:extLst>
                  <a:ext uri="{FF2B5EF4-FFF2-40B4-BE49-F238E27FC236}">
                    <a16:creationId xmlns:a16="http://schemas.microsoft.com/office/drawing/2014/main" id="{CB55D087-65E0-470F-A2AE-5BC10E83D8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750" y="3411538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/ง/</a:t>
                </a:r>
              </a:p>
            </p:txBody>
          </p:sp>
        </p:grpSp>
        <p:grpSp>
          <p:nvGrpSpPr>
            <p:cNvPr id="43" name="กลุ่ม 19">
              <a:extLst>
                <a:ext uri="{FF2B5EF4-FFF2-40B4-BE49-F238E27FC236}">
                  <a16:creationId xmlns:a16="http://schemas.microsoft.com/office/drawing/2014/main" id="{887DC58B-7CA6-4915-8186-F0BDEF001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3382963"/>
              <a:ext cx="1909762" cy="693956"/>
              <a:chOff x="4078288" y="3382963"/>
              <a:chExt cx="1909762" cy="693956"/>
            </a:xfrm>
          </p:grpSpPr>
          <p:sp>
            <p:nvSpPr>
              <p:cNvPr id="50" name="Rectangle: Top Corners Rounded 64">
                <a:extLst>
                  <a:ext uri="{FF2B5EF4-FFF2-40B4-BE49-F238E27FC236}">
                    <a16:creationId xmlns:a16="http://schemas.microsoft.com/office/drawing/2014/main" id="{FD806BFC-BE47-4E88-BE80-CA10DEE0643E}"/>
                  </a:ext>
                </a:extLst>
              </p:cNvPr>
              <p:cNvSpPr/>
              <p:nvPr/>
            </p:nvSpPr>
            <p:spPr bwMode="auto">
              <a:xfrm rot="5400000">
                <a:off x="4740183" y="2721068"/>
                <a:ext cx="585972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1" name="กล่องข้อความ 81">
                <a:extLst>
                  <a:ext uri="{FF2B5EF4-FFF2-40B4-BE49-F238E27FC236}">
                    <a16:creationId xmlns:a16="http://schemas.microsoft.com/office/drawing/2014/main" id="{B3367B6D-B7C4-4037-9968-11CDE2A371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338" y="3430588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ง</a:t>
                </a:r>
              </a:p>
            </p:txBody>
          </p:sp>
        </p:grpSp>
        <p:grpSp>
          <p:nvGrpSpPr>
            <p:cNvPr id="44" name="กลุ่ม 20">
              <a:extLst>
                <a:ext uri="{FF2B5EF4-FFF2-40B4-BE49-F238E27FC236}">
                  <a16:creationId xmlns:a16="http://schemas.microsoft.com/office/drawing/2014/main" id="{39CB0525-8AB5-4057-9A1B-F86A9F5BC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3389313"/>
              <a:ext cx="1909762" cy="676493"/>
              <a:chOff x="6030913" y="3389313"/>
              <a:chExt cx="1909762" cy="676493"/>
            </a:xfrm>
          </p:grpSpPr>
          <p:sp>
            <p:nvSpPr>
              <p:cNvPr id="48" name="Rectangle: Top Corners Rounded 64">
                <a:extLst>
                  <a:ext uri="{FF2B5EF4-FFF2-40B4-BE49-F238E27FC236}">
                    <a16:creationId xmlns:a16="http://schemas.microsoft.com/office/drawing/2014/main" id="{ABDE66F0-276B-493E-95FB-4CE1380CDADA}"/>
                  </a:ext>
                </a:extLst>
              </p:cNvPr>
              <p:cNvSpPr/>
              <p:nvPr/>
            </p:nvSpPr>
            <p:spPr bwMode="auto">
              <a:xfrm rot="5400000">
                <a:off x="6692808" y="2727420"/>
                <a:ext cx="585971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9" name="กล่องข้อความ 82">
                <a:extLst>
                  <a:ext uri="{FF2B5EF4-FFF2-40B4-BE49-F238E27FC236}">
                    <a16:creationId xmlns:a16="http://schemas.microsoft.com/office/drawing/2014/main" id="{A6853838-0262-4256-B360-74DB948BF1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1900" y="3419475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/ป/</a:t>
                </a:r>
              </a:p>
            </p:txBody>
          </p:sp>
        </p:grpSp>
        <p:grpSp>
          <p:nvGrpSpPr>
            <p:cNvPr id="45" name="กลุ่ม 21">
              <a:extLst>
                <a:ext uri="{FF2B5EF4-FFF2-40B4-BE49-F238E27FC236}">
                  <a16:creationId xmlns:a16="http://schemas.microsoft.com/office/drawing/2014/main" id="{4DC6142E-ECF5-44B5-8616-BED24FA2DB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3394075"/>
              <a:ext cx="1909763" cy="681256"/>
              <a:chOff x="7969250" y="3394075"/>
              <a:chExt cx="1909763" cy="681256"/>
            </a:xfrm>
          </p:grpSpPr>
          <p:sp>
            <p:nvSpPr>
              <p:cNvPr id="46" name="Rectangle: Top Corners Rounded 64">
                <a:extLst>
                  <a:ext uri="{FF2B5EF4-FFF2-40B4-BE49-F238E27FC236}">
                    <a16:creationId xmlns:a16="http://schemas.microsoft.com/office/drawing/2014/main" id="{FCF9D58A-0B62-4E14-BEE5-E1834A3E4773}"/>
                  </a:ext>
                </a:extLst>
              </p:cNvPr>
              <p:cNvSpPr/>
              <p:nvPr/>
            </p:nvSpPr>
            <p:spPr bwMode="auto">
              <a:xfrm rot="5400000">
                <a:off x="8631146" y="2732183"/>
                <a:ext cx="585973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7" name="กล่องข้อความ 85">
                <a:extLst>
                  <a:ext uri="{FF2B5EF4-FFF2-40B4-BE49-F238E27FC236}">
                    <a16:creationId xmlns:a16="http://schemas.microsoft.com/office/drawing/2014/main" id="{1AAC8E05-48EE-47AE-AEEE-B403DEE680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55000" y="3429000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ป</a:t>
                </a:r>
              </a:p>
            </p:txBody>
          </p:sp>
        </p:grp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38F625E6-62C5-4B6F-989D-07CF447863DF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3997325"/>
            <a:ext cx="7756525" cy="669925"/>
            <a:chOff x="2122488" y="3997325"/>
            <a:chExt cx="7756525" cy="669458"/>
          </a:xfrm>
        </p:grpSpPr>
        <p:grpSp>
          <p:nvGrpSpPr>
            <p:cNvPr id="55" name="กลุ่ม 23">
              <a:extLst>
                <a:ext uri="{FF2B5EF4-FFF2-40B4-BE49-F238E27FC236}">
                  <a16:creationId xmlns:a16="http://schemas.microsoft.com/office/drawing/2014/main" id="{37676517-79F8-44F1-B11C-245CF2C2D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3997325"/>
              <a:ext cx="1909762" cy="660835"/>
              <a:chOff x="2122488" y="3997325"/>
              <a:chExt cx="1909762" cy="660835"/>
            </a:xfrm>
          </p:grpSpPr>
          <p:sp>
            <p:nvSpPr>
              <p:cNvPr id="65" name="Rectangle: Top Corners Rounded 68">
                <a:extLst>
                  <a:ext uri="{FF2B5EF4-FFF2-40B4-BE49-F238E27FC236}">
                    <a16:creationId xmlns:a16="http://schemas.microsoft.com/office/drawing/2014/main" id="{354E4294-1D28-4612-99F7-F863DE796790}"/>
                  </a:ext>
                </a:extLst>
              </p:cNvPr>
              <p:cNvSpPr/>
              <p:nvPr/>
            </p:nvSpPr>
            <p:spPr bwMode="auto">
              <a:xfrm rot="16200000">
                <a:off x="2783886" y="3335927"/>
                <a:ext cx="586966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6" name="กล่องข้อความ 88">
                <a:extLst>
                  <a:ext uri="{FF2B5EF4-FFF2-40B4-BE49-F238E27FC236}">
                    <a16:creationId xmlns:a16="http://schemas.microsoft.com/office/drawing/2014/main" id="{CDDE87F1-9FFA-4E6D-9ECF-69F6EA9BA1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4275" y="4011829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/จ/</a:t>
                </a:r>
              </a:p>
            </p:txBody>
          </p:sp>
        </p:grpSp>
        <p:grpSp>
          <p:nvGrpSpPr>
            <p:cNvPr id="56" name="กลุ่ม 24">
              <a:extLst>
                <a:ext uri="{FF2B5EF4-FFF2-40B4-BE49-F238E27FC236}">
                  <a16:creationId xmlns:a16="http://schemas.microsoft.com/office/drawing/2014/main" id="{CA3F4421-0DAB-4B56-BF82-63BF7D4302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3997325"/>
              <a:ext cx="1909762" cy="660620"/>
              <a:chOff x="4078288" y="3997325"/>
              <a:chExt cx="1909762" cy="660620"/>
            </a:xfrm>
          </p:grpSpPr>
          <p:sp>
            <p:nvSpPr>
              <p:cNvPr id="63" name="Rectangle: Top Corners Rounded 69">
                <a:extLst>
                  <a:ext uri="{FF2B5EF4-FFF2-40B4-BE49-F238E27FC236}">
                    <a16:creationId xmlns:a16="http://schemas.microsoft.com/office/drawing/2014/main" id="{5A105322-A94F-4B0E-9215-471548C2BF42}"/>
                  </a:ext>
                </a:extLst>
              </p:cNvPr>
              <p:cNvSpPr/>
              <p:nvPr/>
            </p:nvSpPr>
            <p:spPr bwMode="auto">
              <a:xfrm rot="5400000">
                <a:off x="4740479" y="3335134"/>
                <a:ext cx="585380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4" name="กล่องข้อความ 89">
                <a:extLst>
                  <a:ext uri="{FF2B5EF4-FFF2-40B4-BE49-F238E27FC236}">
                    <a16:creationId xmlns:a16="http://schemas.microsoft.com/office/drawing/2014/main" id="{67A00A42-BAB1-46F1-8940-77FF77AF32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2913" y="4011614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</a:t>
                </a:r>
              </a:p>
            </p:txBody>
          </p:sp>
        </p:grpSp>
        <p:grpSp>
          <p:nvGrpSpPr>
            <p:cNvPr id="57" name="กลุ่ม 25">
              <a:extLst>
                <a:ext uri="{FF2B5EF4-FFF2-40B4-BE49-F238E27FC236}">
                  <a16:creationId xmlns:a16="http://schemas.microsoft.com/office/drawing/2014/main" id="{47F16882-8C2E-4B52-9C34-91A10F66D4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4003675"/>
              <a:ext cx="1909762" cy="663108"/>
              <a:chOff x="6030913" y="4003675"/>
              <a:chExt cx="1909762" cy="663108"/>
            </a:xfrm>
          </p:grpSpPr>
          <p:sp>
            <p:nvSpPr>
              <p:cNvPr id="61" name="Rectangle: Top Corners Rounded 69">
                <a:extLst>
                  <a:ext uri="{FF2B5EF4-FFF2-40B4-BE49-F238E27FC236}">
                    <a16:creationId xmlns:a16="http://schemas.microsoft.com/office/drawing/2014/main" id="{127B3539-DBB8-45B8-BB4E-BD0767F52FAF}"/>
                  </a:ext>
                </a:extLst>
              </p:cNvPr>
              <p:cNvSpPr/>
              <p:nvPr/>
            </p:nvSpPr>
            <p:spPr bwMode="auto">
              <a:xfrm rot="5400000">
                <a:off x="6693104" y="3341480"/>
                <a:ext cx="585379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2" name="กล่องข้อความ 90">
                <a:extLst>
                  <a:ext uri="{FF2B5EF4-FFF2-40B4-BE49-F238E27FC236}">
                    <a16:creationId xmlns:a16="http://schemas.microsoft.com/office/drawing/2014/main" id="{EB3D4787-7EA4-4A90-9445-236C4626AF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3325" y="4020452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/พ/</a:t>
                </a:r>
              </a:p>
            </p:txBody>
          </p:sp>
        </p:grpSp>
        <p:grpSp>
          <p:nvGrpSpPr>
            <p:cNvPr id="58" name="กลุ่ม 26">
              <a:extLst>
                <a:ext uri="{FF2B5EF4-FFF2-40B4-BE49-F238E27FC236}">
                  <a16:creationId xmlns:a16="http://schemas.microsoft.com/office/drawing/2014/main" id="{75E97DD8-11AC-4436-A9B1-199914E20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4008438"/>
              <a:ext cx="1909763" cy="647918"/>
              <a:chOff x="7969250" y="4008438"/>
              <a:chExt cx="1909763" cy="647918"/>
            </a:xfrm>
          </p:grpSpPr>
          <p:sp>
            <p:nvSpPr>
              <p:cNvPr id="59" name="Rectangle: Top Corners Rounded 69">
                <a:extLst>
                  <a:ext uri="{FF2B5EF4-FFF2-40B4-BE49-F238E27FC236}">
                    <a16:creationId xmlns:a16="http://schemas.microsoft.com/office/drawing/2014/main" id="{7D1A4C54-EA84-4523-A586-AA12422C15E8}"/>
                  </a:ext>
                </a:extLst>
              </p:cNvPr>
              <p:cNvSpPr/>
              <p:nvPr/>
            </p:nvSpPr>
            <p:spPr bwMode="auto">
              <a:xfrm rot="5400000">
                <a:off x="8631442" y="3346238"/>
                <a:ext cx="585379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0" name="กล่องข้อความ 91">
                <a:extLst>
                  <a:ext uri="{FF2B5EF4-FFF2-40B4-BE49-F238E27FC236}">
                    <a16:creationId xmlns:a16="http://schemas.microsoft.com/office/drawing/2014/main" id="{9B3835CC-E83A-451D-966E-74F1FBEBCF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3100" y="4010025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ผ พ ภ</a:t>
                </a:r>
              </a:p>
            </p:txBody>
          </p:sp>
        </p:grpSp>
      </p:grpSp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0F7038C9-6E8D-46F9-BFBC-5BCD4AFBA945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4610100"/>
            <a:ext cx="7756525" cy="674688"/>
            <a:chOff x="2122488" y="4609307"/>
            <a:chExt cx="7756525" cy="675699"/>
          </a:xfrm>
        </p:grpSpPr>
        <p:grpSp>
          <p:nvGrpSpPr>
            <p:cNvPr id="68" name="กลุ่ม 29">
              <a:extLst>
                <a:ext uri="{FF2B5EF4-FFF2-40B4-BE49-F238E27FC236}">
                  <a16:creationId xmlns:a16="http://schemas.microsoft.com/office/drawing/2014/main" id="{9B14D48D-C39B-4CCC-968C-38F06E19B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4611688"/>
              <a:ext cx="1909762" cy="665381"/>
              <a:chOff x="2122488" y="4611688"/>
              <a:chExt cx="1909762" cy="665381"/>
            </a:xfrm>
          </p:grpSpPr>
          <p:sp>
            <p:nvSpPr>
              <p:cNvPr id="78" name="Rectangle: Top Corners Rounded 73">
                <a:extLst>
                  <a:ext uri="{FF2B5EF4-FFF2-40B4-BE49-F238E27FC236}">
                    <a16:creationId xmlns:a16="http://schemas.microsoft.com/office/drawing/2014/main" id="{E62B9975-DD04-41FF-804B-E4D35B9BF60E}"/>
                  </a:ext>
                </a:extLst>
              </p:cNvPr>
              <p:cNvSpPr/>
              <p:nvPr/>
            </p:nvSpPr>
            <p:spPr bwMode="auto">
              <a:xfrm rot="16200000">
                <a:off x="2784036" y="3949350"/>
                <a:ext cx="586665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9" name="กล่องข้อความ 92">
                <a:extLst>
                  <a:ext uri="{FF2B5EF4-FFF2-40B4-BE49-F238E27FC236}">
                    <a16:creationId xmlns:a16="http://schemas.microsoft.com/office/drawing/2014/main" id="{492E407C-AB8F-4056-B31A-B2371C373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4275" y="4630738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/ช/</a:t>
                </a:r>
              </a:p>
            </p:txBody>
          </p:sp>
        </p:grpSp>
        <p:grpSp>
          <p:nvGrpSpPr>
            <p:cNvPr id="69" name="กลุ่ม 30">
              <a:extLst>
                <a:ext uri="{FF2B5EF4-FFF2-40B4-BE49-F238E27FC236}">
                  <a16:creationId xmlns:a16="http://schemas.microsoft.com/office/drawing/2014/main" id="{F22220E7-19D3-4035-94D3-F6F0CEB22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4611687"/>
              <a:ext cx="1909762" cy="646331"/>
              <a:chOff x="4078288" y="4611687"/>
              <a:chExt cx="1909762" cy="646331"/>
            </a:xfrm>
          </p:grpSpPr>
          <p:sp>
            <p:nvSpPr>
              <p:cNvPr id="76" name="Rectangle: Top Corners Rounded 74">
                <a:extLst>
                  <a:ext uri="{FF2B5EF4-FFF2-40B4-BE49-F238E27FC236}">
                    <a16:creationId xmlns:a16="http://schemas.microsoft.com/office/drawing/2014/main" id="{FABF568B-32DD-48F8-8050-AFDB606E9CEA}"/>
                  </a:ext>
                </a:extLst>
              </p:cNvPr>
              <p:cNvSpPr/>
              <p:nvPr/>
            </p:nvSpPr>
            <p:spPr bwMode="auto">
              <a:xfrm rot="5400000">
                <a:off x="4739836" y="3949350"/>
                <a:ext cx="586665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7" name="กล่องข้อความ 93">
                <a:extLst>
                  <a:ext uri="{FF2B5EF4-FFF2-40B4-BE49-F238E27FC236}">
                    <a16:creationId xmlns:a16="http://schemas.microsoft.com/office/drawing/2014/main" id="{D541691E-92FD-4D5C-BDF3-50436FF2D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0849" y="4611687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ฉ ช ฌ</a:t>
                </a:r>
              </a:p>
            </p:txBody>
          </p:sp>
        </p:grpSp>
        <p:grpSp>
          <p:nvGrpSpPr>
            <p:cNvPr id="70" name="กลุ่ม 31">
              <a:extLst>
                <a:ext uri="{FF2B5EF4-FFF2-40B4-BE49-F238E27FC236}">
                  <a16:creationId xmlns:a16="http://schemas.microsoft.com/office/drawing/2014/main" id="{8CC60A73-DD9F-4AF7-9EB5-5EE0E80335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4618038"/>
              <a:ext cx="1909762" cy="666968"/>
              <a:chOff x="6030913" y="4618038"/>
              <a:chExt cx="1909762" cy="666968"/>
            </a:xfrm>
          </p:grpSpPr>
          <p:sp>
            <p:nvSpPr>
              <p:cNvPr id="74" name="Rectangle: Top Corners Rounded 74">
                <a:extLst>
                  <a:ext uri="{FF2B5EF4-FFF2-40B4-BE49-F238E27FC236}">
                    <a16:creationId xmlns:a16="http://schemas.microsoft.com/office/drawing/2014/main" id="{296AD484-C3CA-4F12-BC64-2B03E1487D25}"/>
                  </a:ext>
                </a:extLst>
              </p:cNvPr>
              <p:cNvSpPr/>
              <p:nvPr/>
            </p:nvSpPr>
            <p:spPr bwMode="auto">
              <a:xfrm rot="5400000">
                <a:off x="6692461" y="3955709"/>
                <a:ext cx="586665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5" name="กล่องข้อความ 94">
                <a:extLst>
                  <a:ext uri="{FF2B5EF4-FFF2-40B4-BE49-F238E27FC236}">
                    <a16:creationId xmlns:a16="http://schemas.microsoft.com/office/drawing/2014/main" id="{4D3DA438-707B-4A65-87C6-FB87331818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1425" y="4638675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/ฟ/</a:t>
                </a:r>
              </a:p>
            </p:txBody>
          </p:sp>
        </p:grpSp>
        <p:grpSp>
          <p:nvGrpSpPr>
            <p:cNvPr id="71" name="กลุ่ม 35">
              <a:extLst>
                <a:ext uri="{FF2B5EF4-FFF2-40B4-BE49-F238E27FC236}">
                  <a16:creationId xmlns:a16="http://schemas.microsoft.com/office/drawing/2014/main" id="{651BAEE5-92E1-4139-81DD-2EC27D3DF9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4609307"/>
              <a:ext cx="1909763" cy="646331"/>
              <a:chOff x="7969250" y="4609307"/>
              <a:chExt cx="1909763" cy="646331"/>
            </a:xfrm>
          </p:grpSpPr>
          <p:sp>
            <p:nvSpPr>
              <p:cNvPr id="72" name="Rectangle: Top Corners Rounded 74">
                <a:extLst>
                  <a:ext uri="{FF2B5EF4-FFF2-40B4-BE49-F238E27FC236}">
                    <a16:creationId xmlns:a16="http://schemas.microsoft.com/office/drawing/2014/main" id="{A235BC11-CC24-44AE-B5C8-635641D2DA63}"/>
                  </a:ext>
                </a:extLst>
              </p:cNvPr>
              <p:cNvSpPr/>
              <p:nvPr/>
            </p:nvSpPr>
            <p:spPr bwMode="auto">
              <a:xfrm rot="5400000">
                <a:off x="8630799" y="3960477"/>
                <a:ext cx="586666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3" name="กล่องข้อความ 95">
                <a:extLst>
                  <a:ext uri="{FF2B5EF4-FFF2-40B4-BE49-F238E27FC236}">
                    <a16:creationId xmlns:a16="http://schemas.microsoft.com/office/drawing/2014/main" id="{EB1643D2-3088-41F1-B4EC-1EF04AE597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3732" y="4609307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ฝ ฟ</a:t>
                </a:r>
              </a:p>
            </p:txBody>
          </p:sp>
        </p:grpSp>
      </p:grpSp>
      <p:grpSp>
        <p:nvGrpSpPr>
          <p:cNvPr id="80" name="กลุ่ม 79">
            <a:extLst>
              <a:ext uri="{FF2B5EF4-FFF2-40B4-BE49-F238E27FC236}">
                <a16:creationId xmlns:a16="http://schemas.microsoft.com/office/drawing/2014/main" id="{7C8FDD30-C6F8-4ACB-926B-24437F24FA86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5221288"/>
            <a:ext cx="7756525" cy="682625"/>
            <a:chOff x="2122488" y="5221069"/>
            <a:chExt cx="7756525" cy="683062"/>
          </a:xfrm>
        </p:grpSpPr>
        <p:grpSp>
          <p:nvGrpSpPr>
            <p:cNvPr id="81" name="กลุ่ม 37">
              <a:extLst>
                <a:ext uri="{FF2B5EF4-FFF2-40B4-BE49-F238E27FC236}">
                  <a16:creationId xmlns:a16="http://schemas.microsoft.com/office/drawing/2014/main" id="{E9F66C48-FFE3-4D79-995C-AB7A6AAE9E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5226050"/>
              <a:ext cx="1909762" cy="659715"/>
              <a:chOff x="2122488" y="5226050"/>
              <a:chExt cx="1909762" cy="659715"/>
            </a:xfrm>
          </p:grpSpPr>
          <p:sp>
            <p:nvSpPr>
              <p:cNvPr id="91" name="Rectangle: Top Corners Rounded 78">
                <a:extLst>
                  <a:ext uri="{FF2B5EF4-FFF2-40B4-BE49-F238E27FC236}">
                    <a16:creationId xmlns:a16="http://schemas.microsoft.com/office/drawing/2014/main" id="{7B76C47F-7B8E-47F3-905B-1091258BFF87}"/>
                  </a:ext>
                </a:extLst>
              </p:cNvPr>
              <p:cNvSpPr/>
              <p:nvPr/>
            </p:nvSpPr>
            <p:spPr bwMode="auto">
              <a:xfrm rot="16200000">
                <a:off x="2785082" y="4563240"/>
                <a:ext cx="584574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2" name="กล่องข้อความ 96">
                <a:extLst>
                  <a:ext uri="{FF2B5EF4-FFF2-40B4-BE49-F238E27FC236}">
                    <a16:creationId xmlns:a16="http://schemas.microsoft.com/office/drawing/2014/main" id="{A9B4D2EF-9CC6-4500-BC03-F46B166BBD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750" y="5239434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/ซ/</a:t>
                </a:r>
              </a:p>
            </p:txBody>
          </p:sp>
        </p:grpSp>
        <p:grpSp>
          <p:nvGrpSpPr>
            <p:cNvPr id="82" name="กลุ่ม 40">
              <a:extLst>
                <a:ext uri="{FF2B5EF4-FFF2-40B4-BE49-F238E27FC236}">
                  <a16:creationId xmlns:a16="http://schemas.microsoft.com/office/drawing/2014/main" id="{F9C332FC-F234-4376-A760-F2E60B95B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5221069"/>
              <a:ext cx="1909762" cy="646331"/>
              <a:chOff x="4078288" y="5221069"/>
              <a:chExt cx="1909762" cy="646331"/>
            </a:xfrm>
          </p:grpSpPr>
          <p:sp>
            <p:nvSpPr>
              <p:cNvPr id="89" name="Rectangle: Top Corners Rounded 79">
                <a:extLst>
                  <a:ext uri="{FF2B5EF4-FFF2-40B4-BE49-F238E27FC236}">
                    <a16:creationId xmlns:a16="http://schemas.microsoft.com/office/drawing/2014/main" id="{A9C570EC-998C-4008-9A39-3EEDAEE4FB61}"/>
                  </a:ext>
                </a:extLst>
              </p:cNvPr>
              <p:cNvSpPr/>
              <p:nvPr/>
            </p:nvSpPr>
            <p:spPr bwMode="auto">
              <a:xfrm rot="5400000">
                <a:off x="4740087" y="4564035"/>
                <a:ext cx="586163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0" name="กล่องข้อความ 97">
                <a:extLst>
                  <a:ext uri="{FF2B5EF4-FFF2-40B4-BE49-F238E27FC236}">
                    <a16:creationId xmlns:a16="http://schemas.microsoft.com/office/drawing/2014/main" id="{656E1A4E-9064-4079-8565-501CFA6731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0213" y="5221069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ซ ศ ษ ส</a:t>
                </a:r>
              </a:p>
            </p:txBody>
          </p:sp>
        </p:grpSp>
        <p:grpSp>
          <p:nvGrpSpPr>
            <p:cNvPr id="83" name="กลุ่ม 41">
              <a:extLst>
                <a:ext uri="{FF2B5EF4-FFF2-40B4-BE49-F238E27FC236}">
                  <a16:creationId xmlns:a16="http://schemas.microsoft.com/office/drawing/2014/main" id="{BFE86CD6-B0D1-42DD-93F5-D281E4B765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5232400"/>
              <a:ext cx="1909762" cy="671731"/>
              <a:chOff x="6030913" y="5232400"/>
              <a:chExt cx="1909762" cy="671731"/>
            </a:xfrm>
          </p:grpSpPr>
          <p:sp>
            <p:nvSpPr>
              <p:cNvPr id="87" name="Rectangle: Top Corners Rounded 79">
                <a:extLst>
                  <a:ext uri="{FF2B5EF4-FFF2-40B4-BE49-F238E27FC236}">
                    <a16:creationId xmlns:a16="http://schemas.microsoft.com/office/drawing/2014/main" id="{BFF8A513-336C-46D2-B185-18F8947F63BC}"/>
                  </a:ext>
                </a:extLst>
              </p:cNvPr>
              <p:cNvSpPr/>
              <p:nvPr/>
            </p:nvSpPr>
            <p:spPr bwMode="auto">
              <a:xfrm rot="5400000">
                <a:off x="6692712" y="4570388"/>
                <a:ext cx="586163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88" name="กล่องข้อความ 98">
                <a:extLst>
                  <a:ext uri="{FF2B5EF4-FFF2-40B4-BE49-F238E27FC236}">
                    <a16:creationId xmlns:a16="http://schemas.microsoft.com/office/drawing/2014/main" id="{CF354F19-409A-4CFB-8144-4A393F34EA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1900" y="5257800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/ม/</a:t>
                </a:r>
              </a:p>
            </p:txBody>
          </p:sp>
        </p:grpSp>
        <p:grpSp>
          <p:nvGrpSpPr>
            <p:cNvPr id="84" name="กลุ่ม 42">
              <a:extLst>
                <a:ext uri="{FF2B5EF4-FFF2-40B4-BE49-F238E27FC236}">
                  <a16:creationId xmlns:a16="http://schemas.microsoft.com/office/drawing/2014/main" id="{ED2DCF36-59B5-46F0-9EC4-EB8B52F635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5228431"/>
              <a:ext cx="1909763" cy="646331"/>
              <a:chOff x="7969250" y="5228431"/>
              <a:chExt cx="1909763" cy="646331"/>
            </a:xfrm>
          </p:grpSpPr>
          <p:sp>
            <p:nvSpPr>
              <p:cNvPr id="85" name="Rectangle: Top Corners Rounded 79">
                <a:extLst>
                  <a:ext uri="{FF2B5EF4-FFF2-40B4-BE49-F238E27FC236}">
                    <a16:creationId xmlns:a16="http://schemas.microsoft.com/office/drawing/2014/main" id="{64960A25-FFF9-4648-B256-6EF1068F11CB}"/>
                  </a:ext>
                </a:extLst>
              </p:cNvPr>
              <p:cNvSpPr/>
              <p:nvPr/>
            </p:nvSpPr>
            <p:spPr bwMode="auto">
              <a:xfrm rot="5400000">
                <a:off x="8631050" y="4575154"/>
                <a:ext cx="586162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86" name="กล่องข้อความ 99">
                <a:extLst>
                  <a:ext uri="{FF2B5EF4-FFF2-40B4-BE49-F238E27FC236}">
                    <a16:creationId xmlns:a16="http://schemas.microsoft.com/office/drawing/2014/main" id="{441C4587-F393-48D3-B579-8D98B47D39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74050" y="5228431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ม</a:t>
                </a:r>
              </a:p>
            </p:txBody>
          </p:sp>
        </p:grpSp>
      </p:grpSp>
      <p:grpSp>
        <p:nvGrpSpPr>
          <p:cNvPr id="93" name="กลุ่ม 92">
            <a:extLst>
              <a:ext uri="{FF2B5EF4-FFF2-40B4-BE49-F238E27FC236}">
                <a16:creationId xmlns:a16="http://schemas.microsoft.com/office/drawing/2014/main" id="{D5470DB5-6DB9-47D2-B077-C6CCA11E99AD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5811838"/>
            <a:ext cx="7756525" cy="693737"/>
            <a:chOff x="2122488" y="5811838"/>
            <a:chExt cx="7756525" cy="693956"/>
          </a:xfrm>
        </p:grpSpPr>
        <p:grpSp>
          <p:nvGrpSpPr>
            <p:cNvPr id="94" name="กลุ่ม 43">
              <a:extLst>
                <a:ext uri="{FF2B5EF4-FFF2-40B4-BE49-F238E27FC236}">
                  <a16:creationId xmlns:a16="http://schemas.microsoft.com/office/drawing/2014/main" id="{C2D3A6D7-ED82-4E15-9828-ECA5BB7990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5840413"/>
              <a:ext cx="1909762" cy="665381"/>
              <a:chOff x="2122488" y="5840413"/>
              <a:chExt cx="1909762" cy="665381"/>
            </a:xfrm>
          </p:grpSpPr>
          <p:sp>
            <p:nvSpPr>
              <p:cNvPr id="104" name="Rectangle: Top Corners Rounded 83">
                <a:extLst>
                  <a:ext uri="{FF2B5EF4-FFF2-40B4-BE49-F238E27FC236}">
                    <a16:creationId xmlns:a16="http://schemas.microsoft.com/office/drawing/2014/main" id="{56ABF57D-BDAC-44A7-8EB5-20F61AE3DAEE}"/>
                  </a:ext>
                </a:extLst>
              </p:cNvPr>
              <p:cNvSpPr/>
              <p:nvPr/>
            </p:nvSpPr>
            <p:spPr bwMode="auto">
              <a:xfrm rot="16200000">
                <a:off x="2784383" y="5178527"/>
                <a:ext cx="585972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05" name="กล่องข้อความ 100">
                <a:extLst>
                  <a:ext uri="{FF2B5EF4-FFF2-40B4-BE49-F238E27FC236}">
                    <a16:creationId xmlns:a16="http://schemas.microsoft.com/office/drawing/2014/main" id="{67328F35-A242-4733-B995-637AAE68B6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5225" y="5859463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/ย/</a:t>
                </a:r>
              </a:p>
            </p:txBody>
          </p:sp>
        </p:grpSp>
        <p:grpSp>
          <p:nvGrpSpPr>
            <p:cNvPr id="95" name="กลุ่ม 44">
              <a:extLst>
                <a:ext uri="{FF2B5EF4-FFF2-40B4-BE49-F238E27FC236}">
                  <a16:creationId xmlns:a16="http://schemas.microsoft.com/office/drawing/2014/main" id="{BDAD37F1-DCE4-4940-86A5-17B2FCA8F6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5811838"/>
              <a:ext cx="1909762" cy="646331"/>
              <a:chOff x="4078288" y="5811838"/>
              <a:chExt cx="1909762" cy="646331"/>
            </a:xfrm>
          </p:grpSpPr>
          <p:sp>
            <p:nvSpPr>
              <p:cNvPr id="102" name="Rectangle: Top Corners Rounded 84">
                <a:extLst>
                  <a:ext uri="{FF2B5EF4-FFF2-40B4-BE49-F238E27FC236}">
                    <a16:creationId xmlns:a16="http://schemas.microsoft.com/office/drawing/2014/main" id="{B85E02E3-A8DC-4BA4-9C20-76B5962412DE}"/>
                  </a:ext>
                </a:extLst>
              </p:cNvPr>
              <p:cNvSpPr/>
              <p:nvPr/>
            </p:nvSpPr>
            <p:spPr bwMode="auto">
              <a:xfrm rot="5400000">
                <a:off x="4740183" y="5178527"/>
                <a:ext cx="585972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03" name="กล่องข้อความ 101">
                <a:extLst>
                  <a:ext uri="{FF2B5EF4-FFF2-40B4-BE49-F238E27FC236}">
                    <a16:creationId xmlns:a16="http://schemas.microsoft.com/office/drawing/2014/main" id="{CF74C265-0F9B-4229-B88F-E21F2D812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2274" y="5811838"/>
                <a:ext cx="15430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ญ ย</a:t>
                </a:r>
              </a:p>
            </p:txBody>
          </p:sp>
        </p:grpSp>
        <p:grpSp>
          <p:nvGrpSpPr>
            <p:cNvPr id="96" name="กลุ่ม 45">
              <a:extLst>
                <a:ext uri="{FF2B5EF4-FFF2-40B4-BE49-F238E27FC236}">
                  <a16:creationId xmlns:a16="http://schemas.microsoft.com/office/drawing/2014/main" id="{BF5BED9D-1EC7-49E5-953A-9A43D5A73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5838250"/>
              <a:ext cx="1909762" cy="646331"/>
              <a:chOff x="6030913" y="5838250"/>
              <a:chExt cx="1909762" cy="646331"/>
            </a:xfrm>
          </p:grpSpPr>
          <p:sp>
            <p:nvSpPr>
              <p:cNvPr id="100" name="Rectangle: Top Corners Rounded 84">
                <a:extLst>
                  <a:ext uri="{FF2B5EF4-FFF2-40B4-BE49-F238E27FC236}">
                    <a16:creationId xmlns:a16="http://schemas.microsoft.com/office/drawing/2014/main" id="{8A7EBBBF-A7D9-48B3-A66C-EBDF4E72FE4A}"/>
                  </a:ext>
                </a:extLst>
              </p:cNvPr>
              <p:cNvSpPr/>
              <p:nvPr/>
            </p:nvSpPr>
            <p:spPr bwMode="auto">
              <a:xfrm rot="5400000">
                <a:off x="6692808" y="5184879"/>
                <a:ext cx="585972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01" name="กล่องข้อความ 102">
                <a:extLst>
                  <a:ext uri="{FF2B5EF4-FFF2-40B4-BE49-F238E27FC236}">
                    <a16:creationId xmlns:a16="http://schemas.microsoft.com/office/drawing/2014/main" id="{3553147A-038F-42B8-A13A-5F0495F0E3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1900" y="5838250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/ร/</a:t>
                </a:r>
              </a:p>
            </p:txBody>
          </p:sp>
        </p:grpSp>
        <p:grpSp>
          <p:nvGrpSpPr>
            <p:cNvPr id="97" name="กลุ่ม 46">
              <a:extLst>
                <a:ext uri="{FF2B5EF4-FFF2-40B4-BE49-F238E27FC236}">
                  <a16:creationId xmlns:a16="http://schemas.microsoft.com/office/drawing/2014/main" id="{1643CD76-C5BC-428C-84F2-728529479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5838250"/>
              <a:ext cx="1909763" cy="646331"/>
              <a:chOff x="7969250" y="5838250"/>
              <a:chExt cx="1909763" cy="646331"/>
            </a:xfrm>
          </p:grpSpPr>
          <p:sp>
            <p:nvSpPr>
              <p:cNvPr id="98" name="Rectangle: Top Corners Rounded 84">
                <a:extLst>
                  <a:ext uri="{FF2B5EF4-FFF2-40B4-BE49-F238E27FC236}">
                    <a16:creationId xmlns:a16="http://schemas.microsoft.com/office/drawing/2014/main" id="{633AD623-DE1E-4381-8B09-41FCD3E09B56}"/>
                  </a:ext>
                </a:extLst>
              </p:cNvPr>
              <p:cNvSpPr/>
              <p:nvPr/>
            </p:nvSpPr>
            <p:spPr bwMode="auto">
              <a:xfrm rot="5400000">
                <a:off x="8631146" y="5189642"/>
                <a:ext cx="585973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9" name="กล่องข้อความ 103">
                <a:extLst>
                  <a:ext uri="{FF2B5EF4-FFF2-40B4-BE49-F238E27FC236}">
                    <a16:creationId xmlns:a16="http://schemas.microsoft.com/office/drawing/2014/main" id="{9432C4D4-780F-474D-A053-69EC6A52B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55000" y="5838250"/>
                <a:ext cx="12128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ร</a:t>
                </a:r>
              </a:p>
            </p:txBody>
          </p:sp>
        </p:grpSp>
      </p:grpSp>
      <p:sp>
        <p:nvSpPr>
          <p:cNvPr id="106" name="Rectangle 10">
            <a:extLst>
              <a:ext uri="{FF2B5EF4-FFF2-40B4-BE49-F238E27FC236}">
                <a16:creationId xmlns:a16="http://schemas.microsoft.com/office/drawing/2014/main" id="{11C3D8D3-8F3E-4350-A5D0-34516FA754B9}"/>
              </a:ext>
            </a:extLst>
          </p:cNvPr>
          <p:cNvSpPr/>
          <p:nvPr/>
        </p:nvSpPr>
        <p:spPr bwMode="auto">
          <a:xfrm>
            <a:off x="3179763" y="82550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7" name="TextBox 6">
            <a:extLst>
              <a:ext uri="{FF2B5EF4-FFF2-40B4-BE49-F238E27FC236}">
                <a16:creationId xmlns:a16="http://schemas.microsoft.com/office/drawing/2014/main" id="{1B22954C-C313-4074-95D8-C99108A0B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9375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99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E1D7F6D-1EB1-46E7-B3C2-7DD0804AC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4">
            <a:extLst>
              <a:ext uri="{FF2B5EF4-FFF2-40B4-BE49-F238E27FC236}">
                <a16:creationId xmlns:a16="http://schemas.microsoft.com/office/drawing/2014/main" id="{BFB014E1-21B1-4AA4-8BB1-57DD7640B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0438"/>
            <a:ext cx="1219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4000" b="1">
                <a:latin typeface="TH SarabunPSK" panose="020B0500040200020003" pitchFamily="34" charset="-34"/>
                <a:cs typeface="TH SarabunPSK" panose="020B0500040200020003" pitchFamily="34" charset="-34"/>
              </a:rPr>
              <a:t>พยัญชนะในภาษาไทยมี ๔๔ รูป ๒๑ เสียง (ต่อ) ดังนี้</a:t>
            </a:r>
            <a:endParaRPr lang="en-US" altLang="en-US" sz="4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กลุ่ม 2">
            <a:extLst>
              <a:ext uri="{FF2B5EF4-FFF2-40B4-BE49-F238E27FC236}">
                <a16:creationId xmlns:a16="http://schemas.microsoft.com/office/drawing/2014/main" id="{C99542CB-80E7-4B1C-B086-CF055C02BF19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1679575"/>
            <a:ext cx="7756525" cy="673100"/>
            <a:chOff x="2122488" y="1527175"/>
            <a:chExt cx="7756525" cy="673319"/>
          </a:xfrm>
        </p:grpSpPr>
        <p:sp>
          <p:nvSpPr>
            <p:cNvPr id="7" name="Rectangle: Top Corners Rounded 38">
              <a:extLst>
                <a:ext uri="{FF2B5EF4-FFF2-40B4-BE49-F238E27FC236}">
                  <a16:creationId xmlns:a16="http://schemas.microsoft.com/office/drawing/2014/main" id="{1DB8BED8-11C3-4A7C-838F-398237C2914C}"/>
                </a:ext>
              </a:extLst>
            </p:cNvPr>
            <p:cNvSpPr/>
            <p:nvPr/>
          </p:nvSpPr>
          <p:spPr>
            <a:xfrm rot="16200000">
              <a:off x="2784380" y="865283"/>
              <a:ext cx="585979" cy="190976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" name="Rectangle: Top Corners Rounded 39">
              <a:extLst>
                <a:ext uri="{FF2B5EF4-FFF2-40B4-BE49-F238E27FC236}">
                  <a16:creationId xmlns:a16="http://schemas.microsoft.com/office/drawing/2014/main" id="{E9026A63-1791-44BE-8653-B4431EF3020B}"/>
                </a:ext>
              </a:extLst>
            </p:cNvPr>
            <p:cNvSpPr/>
            <p:nvPr/>
          </p:nvSpPr>
          <p:spPr>
            <a:xfrm rot="5400000">
              <a:off x="4740180" y="865283"/>
              <a:ext cx="585979" cy="190976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TextBox 32">
              <a:extLst>
                <a:ext uri="{FF2B5EF4-FFF2-40B4-BE49-F238E27FC236}">
                  <a16:creationId xmlns:a16="http://schemas.microsoft.com/office/drawing/2014/main" id="{A31880E2-7DE5-4566-BC66-450D67100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488" y="1554172"/>
              <a:ext cx="1909762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" name="TextBox 34">
              <a:extLst>
                <a:ext uri="{FF2B5EF4-FFF2-40B4-BE49-F238E27FC236}">
                  <a16:creationId xmlns:a16="http://schemas.microsoft.com/office/drawing/2014/main" id="{8D327DA7-50CD-4F07-9F7B-EF757D590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700" y="1554172"/>
              <a:ext cx="1909763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Rectangle: Top Corners Rounded 39">
              <a:extLst>
                <a:ext uri="{FF2B5EF4-FFF2-40B4-BE49-F238E27FC236}">
                  <a16:creationId xmlns:a16="http://schemas.microsoft.com/office/drawing/2014/main" id="{02F5E968-0C85-478A-8185-A1A566F6DFF6}"/>
                </a:ext>
              </a:extLst>
            </p:cNvPr>
            <p:cNvSpPr/>
            <p:nvPr/>
          </p:nvSpPr>
          <p:spPr>
            <a:xfrm rot="5400000">
              <a:off x="6692805" y="871636"/>
              <a:ext cx="584390" cy="19113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Top Corners Rounded 41">
              <a:extLst>
                <a:ext uri="{FF2B5EF4-FFF2-40B4-BE49-F238E27FC236}">
                  <a16:creationId xmlns:a16="http://schemas.microsoft.com/office/drawing/2014/main" id="{4714FCC6-ED24-4D8A-A1BE-CBBF4565F4A4}"/>
                </a:ext>
              </a:extLst>
            </p:cNvPr>
            <p:cNvSpPr/>
            <p:nvPr/>
          </p:nvSpPr>
          <p:spPr>
            <a:xfrm rot="5400000">
              <a:off x="8631143" y="865282"/>
              <a:ext cx="585979" cy="1909763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TextBox 32">
              <a:extLst>
                <a:ext uri="{FF2B5EF4-FFF2-40B4-BE49-F238E27FC236}">
                  <a16:creationId xmlns:a16="http://schemas.microsoft.com/office/drawing/2014/main" id="{801EF2E9-BDD2-4193-9F58-71ED4BFF1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0913" y="1554172"/>
              <a:ext cx="1909762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TextBox 34">
              <a:extLst>
                <a:ext uri="{FF2B5EF4-FFF2-40B4-BE49-F238E27FC236}">
                  <a16:creationId xmlns:a16="http://schemas.microsoft.com/office/drawing/2014/main" id="{24722A98-E5B3-4743-B7BE-AC212D6C3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0675" y="1554172"/>
              <a:ext cx="1909763" cy="64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36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5" name="กลุ่ม 14">
            <a:extLst>
              <a:ext uri="{FF2B5EF4-FFF2-40B4-BE49-F238E27FC236}">
                <a16:creationId xmlns:a16="http://schemas.microsoft.com/office/drawing/2014/main" id="{EA3A1025-D8E0-46A8-9256-D4F942336A93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2187575"/>
            <a:ext cx="7756525" cy="1200150"/>
            <a:chOff x="2122488" y="2034401"/>
            <a:chExt cx="7756524" cy="1200329"/>
          </a:xfrm>
        </p:grpSpPr>
        <p:grpSp>
          <p:nvGrpSpPr>
            <p:cNvPr id="16" name="กลุ่ม 3">
              <a:extLst>
                <a:ext uri="{FF2B5EF4-FFF2-40B4-BE49-F238E27FC236}">
                  <a16:creationId xmlns:a16="http://schemas.microsoft.com/office/drawing/2014/main" id="{0F634762-1F9B-48EB-B68C-B9FF475B7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2154238"/>
              <a:ext cx="1909762" cy="915986"/>
              <a:chOff x="2122488" y="2154238"/>
              <a:chExt cx="1909762" cy="915986"/>
            </a:xfrm>
          </p:grpSpPr>
          <p:sp>
            <p:nvSpPr>
              <p:cNvPr id="26" name="Rectangle: Top Corners Rounded 1">
                <a:extLst>
                  <a:ext uri="{FF2B5EF4-FFF2-40B4-BE49-F238E27FC236}">
                    <a16:creationId xmlns:a16="http://schemas.microsoft.com/office/drawing/2014/main" id="{2616986E-D2CB-40B4-A6A9-6C7E98726A4A}"/>
                  </a:ext>
                </a:extLst>
              </p:cNvPr>
              <p:cNvSpPr/>
              <p:nvPr/>
            </p:nvSpPr>
            <p:spPr bwMode="auto">
              <a:xfrm rot="16200000">
                <a:off x="2619306" y="1656663"/>
                <a:ext cx="916124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7" name="กล่องข้อความ 121">
                <a:extLst>
                  <a:ext uri="{FF2B5EF4-FFF2-40B4-BE49-F238E27FC236}">
                    <a16:creationId xmlns:a16="http://schemas.microsoft.com/office/drawing/2014/main" id="{41ACD057-643E-4AF6-9C05-B3520CAAF0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719" y="2365156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/ด/</a:t>
                </a:r>
              </a:p>
            </p:txBody>
          </p:sp>
        </p:grpSp>
        <p:grpSp>
          <p:nvGrpSpPr>
            <p:cNvPr id="17" name="กลุ่ม 4">
              <a:extLst>
                <a:ext uri="{FF2B5EF4-FFF2-40B4-BE49-F238E27FC236}">
                  <a16:creationId xmlns:a16="http://schemas.microsoft.com/office/drawing/2014/main" id="{7FC539C6-F2B9-4D5E-B5E0-5A008AC270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8762" y="2034401"/>
              <a:ext cx="1928812" cy="1200329"/>
              <a:chOff x="4068762" y="2034401"/>
              <a:chExt cx="1928812" cy="1200329"/>
            </a:xfrm>
          </p:grpSpPr>
          <p:sp>
            <p:nvSpPr>
              <p:cNvPr id="24" name="Rectangle: Top Corners Rounded 27">
                <a:extLst>
                  <a:ext uri="{FF2B5EF4-FFF2-40B4-BE49-F238E27FC236}">
                    <a16:creationId xmlns:a16="http://schemas.microsoft.com/office/drawing/2014/main" id="{6D98A953-721C-4680-80A8-82A776B6B011}"/>
                  </a:ext>
                </a:extLst>
              </p:cNvPr>
              <p:cNvSpPr/>
              <p:nvPr/>
            </p:nvSpPr>
            <p:spPr bwMode="auto">
              <a:xfrm rot="5400000">
                <a:off x="4575107" y="1656663"/>
                <a:ext cx="916124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5" name="กล่องข้อความ 122">
                <a:extLst>
                  <a:ext uri="{FF2B5EF4-FFF2-40B4-BE49-F238E27FC236}">
                    <a16:creationId xmlns:a16="http://schemas.microsoft.com/office/drawing/2014/main" id="{981E3C73-1595-4082-8C86-78817B1604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8762" y="2034401"/>
                <a:ext cx="1928812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ฎ ฑ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(ในบางคำ) ด</a:t>
                </a:r>
              </a:p>
            </p:txBody>
          </p:sp>
        </p:grpSp>
        <p:grpSp>
          <p:nvGrpSpPr>
            <p:cNvPr id="18" name="กลุ่ม 5">
              <a:extLst>
                <a:ext uri="{FF2B5EF4-FFF2-40B4-BE49-F238E27FC236}">
                  <a16:creationId xmlns:a16="http://schemas.microsoft.com/office/drawing/2014/main" id="{763269B3-64C1-4838-BA58-2CA0C03D0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2160589"/>
              <a:ext cx="1909762" cy="909637"/>
              <a:chOff x="6030913" y="2160589"/>
              <a:chExt cx="1909762" cy="909637"/>
            </a:xfrm>
          </p:grpSpPr>
          <p:sp>
            <p:nvSpPr>
              <p:cNvPr id="22" name="Rectangle: Top Corners Rounded 27">
                <a:extLst>
                  <a:ext uri="{FF2B5EF4-FFF2-40B4-BE49-F238E27FC236}">
                    <a16:creationId xmlns:a16="http://schemas.microsoft.com/office/drawing/2014/main" id="{39C57782-F2D1-4366-833E-E567961302B1}"/>
                  </a:ext>
                </a:extLst>
              </p:cNvPr>
              <p:cNvSpPr/>
              <p:nvPr/>
            </p:nvSpPr>
            <p:spPr bwMode="auto">
              <a:xfrm rot="5400000">
                <a:off x="6530906" y="1659839"/>
                <a:ext cx="909773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3" name="กล่องข้อความ 123">
                <a:extLst>
                  <a:ext uri="{FF2B5EF4-FFF2-40B4-BE49-F238E27FC236}">
                    <a16:creationId xmlns:a16="http://schemas.microsoft.com/office/drawing/2014/main" id="{8945E436-A0BA-49FD-A3AD-49F577A03D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1826" y="2326839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/ล/</a:t>
                </a:r>
              </a:p>
            </p:txBody>
          </p:sp>
        </p:grpSp>
        <p:grpSp>
          <p:nvGrpSpPr>
            <p:cNvPr id="19" name="กลุ่ม 6">
              <a:extLst>
                <a:ext uri="{FF2B5EF4-FFF2-40B4-BE49-F238E27FC236}">
                  <a16:creationId xmlns:a16="http://schemas.microsoft.com/office/drawing/2014/main" id="{7515C93D-389C-4EDC-AB6E-18855D157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49" y="2165350"/>
              <a:ext cx="1909763" cy="904874"/>
              <a:chOff x="7969249" y="2165350"/>
              <a:chExt cx="1909763" cy="904874"/>
            </a:xfrm>
          </p:grpSpPr>
          <p:sp>
            <p:nvSpPr>
              <p:cNvPr id="20" name="Rectangle: Top Corners Rounded 27">
                <a:extLst>
                  <a:ext uri="{FF2B5EF4-FFF2-40B4-BE49-F238E27FC236}">
                    <a16:creationId xmlns:a16="http://schemas.microsoft.com/office/drawing/2014/main" id="{30135424-3A2D-490D-80F8-5A707D6A19EA}"/>
                  </a:ext>
                </a:extLst>
              </p:cNvPr>
              <p:cNvSpPr/>
              <p:nvPr/>
            </p:nvSpPr>
            <p:spPr bwMode="auto">
              <a:xfrm rot="5400000">
                <a:off x="8471625" y="1662219"/>
                <a:ext cx="905010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1" name="กล่องข้อความ 124">
                <a:extLst>
                  <a:ext uri="{FF2B5EF4-FFF2-40B4-BE49-F238E27FC236}">
                    <a16:creationId xmlns:a16="http://schemas.microsoft.com/office/drawing/2014/main" id="{7ED9386B-5F58-4F84-AE62-F333F846D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49443" y="2336472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ล ฬ</a:t>
                </a:r>
              </a:p>
            </p:txBody>
          </p:sp>
        </p:grpSp>
      </p:grpSp>
      <p:grpSp>
        <p:nvGrpSpPr>
          <p:cNvPr id="28" name="กลุ่ม 27">
            <a:extLst>
              <a:ext uri="{FF2B5EF4-FFF2-40B4-BE49-F238E27FC236}">
                <a16:creationId xmlns:a16="http://schemas.microsoft.com/office/drawing/2014/main" id="{4B2ACD32-81BE-4B6F-BCE1-D2BA59414BA5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3251200"/>
            <a:ext cx="7756525" cy="701675"/>
            <a:chOff x="2122488" y="2965450"/>
            <a:chExt cx="7756525" cy="701894"/>
          </a:xfrm>
        </p:grpSpPr>
        <p:grpSp>
          <p:nvGrpSpPr>
            <p:cNvPr id="29" name="กลุ่ม 8">
              <a:extLst>
                <a:ext uri="{FF2B5EF4-FFF2-40B4-BE49-F238E27FC236}">
                  <a16:creationId xmlns:a16="http://schemas.microsoft.com/office/drawing/2014/main" id="{8D8D3839-D204-4833-80AE-13E50A85B7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2965450"/>
              <a:ext cx="1909762" cy="646331"/>
              <a:chOff x="2122488" y="2965450"/>
              <a:chExt cx="1909762" cy="646331"/>
            </a:xfrm>
          </p:grpSpPr>
          <p:sp>
            <p:nvSpPr>
              <p:cNvPr id="39" name="Rectangle: Top Corners Rounded 58">
                <a:extLst>
                  <a:ext uri="{FF2B5EF4-FFF2-40B4-BE49-F238E27FC236}">
                    <a16:creationId xmlns:a16="http://schemas.microsoft.com/office/drawing/2014/main" id="{1A2B23EC-16B8-4E61-A806-7F983DF465A1}"/>
                  </a:ext>
                </a:extLst>
              </p:cNvPr>
              <p:cNvSpPr/>
              <p:nvPr/>
            </p:nvSpPr>
            <p:spPr bwMode="auto">
              <a:xfrm rot="16200000">
                <a:off x="2784383" y="2306731"/>
                <a:ext cx="585971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0" name="กล่องข้อความ 125">
                <a:extLst>
                  <a:ext uri="{FF2B5EF4-FFF2-40B4-BE49-F238E27FC236}">
                    <a16:creationId xmlns:a16="http://schemas.microsoft.com/office/drawing/2014/main" id="{AF526EA3-B50B-4FD1-8E4B-C170CFDF55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4113" y="2965450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/ต/</a:t>
                </a:r>
              </a:p>
            </p:txBody>
          </p:sp>
        </p:grpSp>
        <p:grpSp>
          <p:nvGrpSpPr>
            <p:cNvPr id="30" name="กลุ่ม 11">
              <a:extLst>
                <a:ext uri="{FF2B5EF4-FFF2-40B4-BE49-F238E27FC236}">
                  <a16:creationId xmlns:a16="http://schemas.microsoft.com/office/drawing/2014/main" id="{11A1DC68-86E9-4062-AA44-CFEAAF25BE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288" y="2968625"/>
              <a:ext cx="1951037" cy="651094"/>
              <a:chOff x="4078288" y="2968625"/>
              <a:chExt cx="1951037" cy="651094"/>
            </a:xfrm>
          </p:grpSpPr>
          <p:sp>
            <p:nvSpPr>
              <p:cNvPr id="37" name="Rectangle: Top Corners Rounded 59">
                <a:extLst>
                  <a:ext uri="{FF2B5EF4-FFF2-40B4-BE49-F238E27FC236}">
                    <a16:creationId xmlns:a16="http://schemas.microsoft.com/office/drawing/2014/main" id="{99FC1C0B-E345-4D6F-9E56-93C27D6984F7}"/>
                  </a:ext>
                </a:extLst>
              </p:cNvPr>
              <p:cNvSpPr/>
              <p:nvPr/>
            </p:nvSpPr>
            <p:spPr bwMode="auto">
              <a:xfrm rot="5400000">
                <a:off x="4740184" y="2306730"/>
                <a:ext cx="585971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8" name="กล่องข้อความ 126">
                <a:extLst>
                  <a:ext uri="{FF2B5EF4-FFF2-40B4-BE49-F238E27FC236}">
                    <a16:creationId xmlns:a16="http://schemas.microsoft.com/office/drawing/2014/main" id="{FD76D20E-DD2C-41EB-B941-2A8B971146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0512" y="2973388"/>
                <a:ext cx="192881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ฏ ต</a:t>
                </a:r>
              </a:p>
            </p:txBody>
          </p:sp>
        </p:grpSp>
        <p:grpSp>
          <p:nvGrpSpPr>
            <p:cNvPr id="31" name="กลุ่ม 13">
              <a:extLst>
                <a:ext uri="{FF2B5EF4-FFF2-40B4-BE49-F238E27FC236}">
                  <a16:creationId xmlns:a16="http://schemas.microsoft.com/office/drawing/2014/main" id="{951D1F7E-6620-498E-8870-9151A58077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3" y="2974975"/>
              <a:ext cx="1909762" cy="682844"/>
              <a:chOff x="6030913" y="2974975"/>
              <a:chExt cx="1909762" cy="682844"/>
            </a:xfrm>
          </p:grpSpPr>
          <p:sp>
            <p:nvSpPr>
              <p:cNvPr id="35" name="Rectangle: Top Corners Rounded 59">
                <a:extLst>
                  <a:ext uri="{FF2B5EF4-FFF2-40B4-BE49-F238E27FC236}">
                    <a16:creationId xmlns:a16="http://schemas.microsoft.com/office/drawing/2014/main" id="{09AA8B28-B6B0-44B7-96B1-48B14B6C0E49}"/>
                  </a:ext>
                </a:extLst>
              </p:cNvPr>
              <p:cNvSpPr/>
              <p:nvPr/>
            </p:nvSpPr>
            <p:spPr bwMode="auto">
              <a:xfrm rot="5400000">
                <a:off x="6692809" y="2313082"/>
                <a:ext cx="585971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6" name="กล่องข้อความ 127">
                <a:extLst>
                  <a:ext uri="{FF2B5EF4-FFF2-40B4-BE49-F238E27FC236}">
                    <a16:creationId xmlns:a16="http://schemas.microsoft.com/office/drawing/2014/main" id="{5C568CF0-BEF8-4BFC-BCDC-945E157082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3325" y="3011488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/ว/</a:t>
                </a:r>
              </a:p>
            </p:txBody>
          </p:sp>
        </p:grpSp>
        <p:grpSp>
          <p:nvGrpSpPr>
            <p:cNvPr id="32" name="กลุ่ม 14">
              <a:extLst>
                <a:ext uri="{FF2B5EF4-FFF2-40B4-BE49-F238E27FC236}">
                  <a16:creationId xmlns:a16="http://schemas.microsoft.com/office/drawing/2014/main" id="{96AC87F1-85DC-488C-9781-1B8D935DBB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9250" y="2979738"/>
              <a:ext cx="1909763" cy="687606"/>
              <a:chOff x="7969250" y="2979738"/>
              <a:chExt cx="1909763" cy="687606"/>
            </a:xfrm>
          </p:grpSpPr>
          <p:sp>
            <p:nvSpPr>
              <p:cNvPr id="33" name="Rectangle: Top Corners Rounded 59">
                <a:extLst>
                  <a:ext uri="{FF2B5EF4-FFF2-40B4-BE49-F238E27FC236}">
                    <a16:creationId xmlns:a16="http://schemas.microsoft.com/office/drawing/2014/main" id="{A4DCE044-DA26-4928-A928-7C1C4718432A}"/>
                  </a:ext>
                </a:extLst>
              </p:cNvPr>
              <p:cNvSpPr/>
              <p:nvPr/>
            </p:nvSpPr>
            <p:spPr bwMode="auto">
              <a:xfrm rot="5400000">
                <a:off x="8631146" y="2317846"/>
                <a:ext cx="585970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4" name="กล่องข้อความ 128">
                <a:extLst>
                  <a:ext uri="{FF2B5EF4-FFF2-40B4-BE49-F238E27FC236}">
                    <a16:creationId xmlns:a16="http://schemas.microsoft.com/office/drawing/2014/main" id="{D8EC329C-74ED-4457-AA5D-53B61490F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88325" y="3021013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ว</a:t>
                </a:r>
              </a:p>
            </p:txBody>
          </p:sp>
        </p:grpSp>
      </p:grpSp>
      <p:grpSp>
        <p:nvGrpSpPr>
          <p:cNvPr id="41" name="กลุ่ม 40">
            <a:extLst>
              <a:ext uri="{FF2B5EF4-FFF2-40B4-BE49-F238E27FC236}">
                <a16:creationId xmlns:a16="http://schemas.microsoft.com/office/drawing/2014/main" id="{C8C75E47-8E60-4861-BED4-13F01A5A8623}"/>
              </a:ext>
            </a:extLst>
          </p:cNvPr>
          <p:cNvGrpSpPr>
            <a:grpSpLocks/>
          </p:cNvGrpSpPr>
          <p:nvPr/>
        </p:nvGrpSpPr>
        <p:grpSpPr bwMode="auto">
          <a:xfrm>
            <a:off x="2122488" y="3876675"/>
            <a:ext cx="7756525" cy="1333250"/>
            <a:chOff x="2122488" y="3877250"/>
            <a:chExt cx="7756525" cy="1333144"/>
          </a:xfrm>
        </p:grpSpPr>
        <p:grpSp>
          <p:nvGrpSpPr>
            <p:cNvPr id="42" name="กลุ่ม 15">
              <a:extLst>
                <a:ext uri="{FF2B5EF4-FFF2-40B4-BE49-F238E27FC236}">
                  <a16:creationId xmlns:a16="http://schemas.microsoft.com/office/drawing/2014/main" id="{F0A386AF-1984-415C-8B4E-E17331932C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488" y="3887787"/>
              <a:ext cx="1909762" cy="1198781"/>
              <a:chOff x="2122488" y="3592512"/>
              <a:chExt cx="1909762" cy="1198781"/>
            </a:xfrm>
          </p:grpSpPr>
          <p:sp>
            <p:nvSpPr>
              <p:cNvPr id="55" name="Rectangle: Top Corners Rounded 63">
                <a:extLst>
                  <a:ext uri="{FF2B5EF4-FFF2-40B4-BE49-F238E27FC236}">
                    <a16:creationId xmlns:a16="http://schemas.microsoft.com/office/drawing/2014/main" id="{69A0CB17-F888-4237-916E-8094A555E20E}"/>
                  </a:ext>
                </a:extLst>
              </p:cNvPr>
              <p:cNvSpPr/>
              <p:nvPr/>
            </p:nvSpPr>
            <p:spPr bwMode="auto">
              <a:xfrm rot="16200000">
                <a:off x="2478135" y="3237439"/>
                <a:ext cx="1198467" cy="1909762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6" name="กล่องข้อความ 129">
                <a:extLst>
                  <a:ext uri="{FF2B5EF4-FFF2-40B4-BE49-F238E27FC236}">
                    <a16:creationId xmlns:a16="http://schemas.microsoft.com/office/drawing/2014/main" id="{F85013EC-575C-4CBB-9502-CAF57C83D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6815" y="3841532"/>
                <a:ext cx="12112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 b="1">
                    <a:solidFill>
                      <a:srgbClr val="00206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/ท/</a:t>
                </a:r>
              </a:p>
            </p:txBody>
          </p:sp>
        </p:grpSp>
        <p:grpSp>
          <p:nvGrpSpPr>
            <p:cNvPr id="43" name="กลุ่ม 17">
              <a:extLst>
                <a:ext uri="{FF2B5EF4-FFF2-40B4-BE49-F238E27FC236}">
                  <a16:creationId xmlns:a16="http://schemas.microsoft.com/office/drawing/2014/main" id="{53D775B3-74F0-426B-8B56-C5142EA00D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4789" y="3888362"/>
              <a:ext cx="2065336" cy="1256778"/>
              <a:chOff x="4014789" y="3549803"/>
              <a:chExt cx="2065336" cy="1157007"/>
            </a:xfrm>
          </p:grpSpPr>
          <p:sp>
            <p:nvSpPr>
              <p:cNvPr id="53" name="Rectangle: Top Corners Rounded 64">
                <a:extLst>
                  <a:ext uri="{FF2B5EF4-FFF2-40B4-BE49-F238E27FC236}">
                    <a16:creationId xmlns:a16="http://schemas.microsoft.com/office/drawing/2014/main" id="{9A7FB0C5-EAED-4648-BE79-00E752745270}"/>
                  </a:ext>
                </a:extLst>
              </p:cNvPr>
              <p:cNvSpPr/>
              <p:nvPr/>
            </p:nvSpPr>
            <p:spPr bwMode="auto">
              <a:xfrm rot="5400000">
                <a:off x="4472738" y="3155353"/>
                <a:ext cx="1120862" cy="190976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4" name="กล่องข้อความ 130">
                <a:extLst>
                  <a:ext uri="{FF2B5EF4-FFF2-40B4-BE49-F238E27FC236}">
                    <a16:creationId xmlns:a16="http://schemas.microsoft.com/office/drawing/2014/main" id="{3915D195-9A41-4F58-AD7B-31AB58F3C3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4789" y="3601858"/>
                <a:ext cx="2065336" cy="1104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ฐ ฑ (ในบางคำ) ฒ ถ ท ธ</a:t>
                </a:r>
              </a:p>
            </p:txBody>
          </p:sp>
        </p:grpSp>
        <p:grpSp>
          <p:nvGrpSpPr>
            <p:cNvPr id="44" name="กลุ่ม 26">
              <a:extLst>
                <a:ext uri="{FF2B5EF4-FFF2-40B4-BE49-F238E27FC236}">
                  <a16:creationId xmlns:a16="http://schemas.microsoft.com/office/drawing/2014/main" id="{0E6F9690-1A09-4412-9677-9926226E68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0912" y="3877250"/>
              <a:ext cx="3848101" cy="1333144"/>
              <a:chOff x="6030912" y="3877250"/>
              <a:chExt cx="3848101" cy="1333144"/>
            </a:xfrm>
          </p:grpSpPr>
          <p:sp>
            <p:nvSpPr>
              <p:cNvPr id="45" name="Rectangle: Top Corners Rounded 64">
                <a:extLst>
                  <a:ext uri="{FF2B5EF4-FFF2-40B4-BE49-F238E27FC236}">
                    <a16:creationId xmlns:a16="http://schemas.microsoft.com/office/drawing/2014/main" id="{9372AC6B-A774-4AF0-A369-310EF8212275}"/>
                  </a:ext>
                </a:extLst>
              </p:cNvPr>
              <p:cNvSpPr/>
              <p:nvPr/>
            </p:nvSpPr>
            <p:spPr bwMode="auto">
              <a:xfrm rot="5400000">
                <a:off x="8327279" y="3541444"/>
                <a:ext cx="1193705" cy="19097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6" name="กล่องข้อความ 132">
                <a:extLst>
                  <a:ext uri="{FF2B5EF4-FFF2-40B4-BE49-F238E27FC236}">
                    <a16:creationId xmlns:a16="http://schemas.microsoft.com/office/drawing/2014/main" id="{1A44BEB5-7C13-487D-9080-A34B60CB7E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16900" y="4564063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ห ฮ</a:t>
                </a:r>
              </a:p>
            </p:txBody>
          </p:sp>
          <p:grpSp>
            <p:nvGrpSpPr>
              <p:cNvPr id="47" name="กลุ่ม 25">
                <a:extLst>
                  <a:ext uri="{FF2B5EF4-FFF2-40B4-BE49-F238E27FC236}">
                    <a16:creationId xmlns:a16="http://schemas.microsoft.com/office/drawing/2014/main" id="{A3AA67E5-66FF-4EC4-9497-F05DACC9DD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30912" y="3877250"/>
                <a:ext cx="3848101" cy="1263295"/>
                <a:chOff x="6030912" y="3877250"/>
                <a:chExt cx="3848101" cy="1263295"/>
              </a:xfrm>
            </p:grpSpPr>
            <p:sp>
              <p:nvSpPr>
                <p:cNvPr id="49" name="Rectangle: Top Corners Rounded 64">
                  <a:extLst>
                    <a:ext uri="{FF2B5EF4-FFF2-40B4-BE49-F238E27FC236}">
                      <a16:creationId xmlns:a16="http://schemas.microsoft.com/office/drawing/2014/main" id="{BB6BFBC5-D7F0-407D-B8B0-3C236D8B535A}"/>
                    </a:ext>
                  </a:extLst>
                </p:cNvPr>
                <p:cNvSpPr/>
                <p:nvPr/>
              </p:nvSpPr>
              <p:spPr bwMode="auto">
                <a:xfrm rot="5400000">
                  <a:off x="6386560" y="3539064"/>
                  <a:ext cx="1198467" cy="1909762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bg1">
                    <a:alpha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60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  <p:sp>
              <p:nvSpPr>
                <p:cNvPr id="50" name="กล่องข้อความ 131">
                  <a:extLst>
                    <a:ext uri="{FF2B5EF4-FFF2-40B4-BE49-F238E27FC236}">
                      <a16:creationId xmlns:a16="http://schemas.microsoft.com/office/drawing/2014/main" id="{9B9BDEEA-A5A9-424F-8CF8-85BC91CE44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83325" y="4494214"/>
                  <a:ext cx="1211263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3600" b="1">
                      <a:solidFill>
                        <a:srgbClr val="002060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/ฮ/</a:t>
                  </a:r>
                </a:p>
              </p:txBody>
            </p:sp>
            <p:cxnSp>
              <p:nvCxnSpPr>
                <p:cNvPr id="51" name="ตัวเชื่อมต่อตรง 50">
                  <a:extLst>
                    <a:ext uri="{FF2B5EF4-FFF2-40B4-BE49-F238E27FC236}">
                      <a16:creationId xmlns:a16="http://schemas.microsoft.com/office/drawing/2014/main" id="{CCB4A998-E8DF-4D54-8EE2-86E3657AF3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30913" y="4470928"/>
                  <a:ext cx="3848100" cy="3175"/>
                </a:xfrm>
                <a:prstGeom prst="line">
                  <a:avLst/>
                </a:prstGeom>
                <a:ln w="28575">
                  <a:solidFill>
                    <a:srgbClr val="33CC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กล่องข้อความ 131">
                  <a:extLst>
                    <a:ext uri="{FF2B5EF4-FFF2-40B4-BE49-F238E27FC236}">
                      <a16:creationId xmlns:a16="http://schemas.microsoft.com/office/drawing/2014/main" id="{708E9303-AF03-4A1B-8025-1EC8690140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47606" y="3877250"/>
                  <a:ext cx="1211263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3600" b="1">
                      <a:solidFill>
                        <a:srgbClr val="002060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/อ/</a:t>
                  </a:r>
                </a:p>
              </p:txBody>
            </p:sp>
          </p:grpSp>
          <p:sp>
            <p:nvSpPr>
              <p:cNvPr id="48" name="กล่องข้อความ 131">
                <a:extLst>
                  <a:ext uri="{FF2B5EF4-FFF2-40B4-BE49-F238E27FC236}">
                    <a16:creationId xmlns:a16="http://schemas.microsoft.com/office/drawing/2014/main" id="{480FAD88-4932-472F-9542-A2C65DC75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49443" y="3877250"/>
                <a:ext cx="121126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3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</a:t>
                </a:r>
              </a:p>
            </p:txBody>
          </p:sp>
        </p:grpSp>
      </p:grpSp>
      <p:sp>
        <p:nvSpPr>
          <p:cNvPr id="57" name="Rectangle 10">
            <a:extLst>
              <a:ext uri="{FF2B5EF4-FFF2-40B4-BE49-F238E27FC236}">
                <a16:creationId xmlns:a16="http://schemas.microsoft.com/office/drawing/2014/main" id="{3E8C1C6C-78E9-47F1-9F0F-9401B4D8DB67}"/>
              </a:ext>
            </a:extLst>
          </p:cNvPr>
          <p:cNvSpPr/>
          <p:nvPr/>
        </p:nvSpPr>
        <p:spPr bwMode="auto">
          <a:xfrm>
            <a:off x="3179763" y="82550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8" name="TextBox 6">
            <a:extLst>
              <a:ext uri="{FF2B5EF4-FFF2-40B4-BE49-F238E27FC236}">
                <a16:creationId xmlns:a16="http://schemas.microsoft.com/office/drawing/2014/main" id="{D7F16150-829A-459E-ADDF-CC12BEAE6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9375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81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D99A0008-DC77-4E34-A64F-FD433B961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กลุ่ม 44">
            <a:extLst>
              <a:ext uri="{FF2B5EF4-FFF2-40B4-BE49-F238E27FC236}">
                <a16:creationId xmlns:a16="http://schemas.microsoft.com/office/drawing/2014/main" id="{1F542D82-7B5A-4464-81B5-893FF7391C54}"/>
              </a:ext>
            </a:extLst>
          </p:cNvPr>
          <p:cNvGrpSpPr>
            <a:grpSpLocks/>
          </p:cNvGrpSpPr>
          <p:nvPr/>
        </p:nvGrpSpPr>
        <p:grpSpPr bwMode="auto">
          <a:xfrm>
            <a:off x="4652963" y="2562225"/>
            <a:ext cx="2770187" cy="1255713"/>
            <a:chOff x="4937125" y="1411288"/>
            <a:chExt cx="2770188" cy="1255642"/>
          </a:xfrm>
        </p:grpSpPr>
        <p:sp>
          <p:nvSpPr>
            <p:cNvPr id="4" name="Rectangle: Top Corners Rounded 5">
              <a:extLst>
                <a:ext uri="{FF2B5EF4-FFF2-40B4-BE49-F238E27FC236}">
                  <a16:creationId xmlns:a16="http://schemas.microsoft.com/office/drawing/2014/main" id="{B7DB32C9-12D5-4F72-A5AA-887260D596EF}"/>
                </a:ext>
              </a:extLst>
            </p:cNvPr>
            <p:cNvSpPr/>
            <p:nvPr/>
          </p:nvSpPr>
          <p:spPr>
            <a:xfrm rot="16200000" flipH="1">
              <a:off x="5694398" y="654015"/>
              <a:ext cx="1255642" cy="2770188"/>
            </a:xfrm>
            <a:prstGeom prst="roundRect">
              <a:avLst/>
            </a:prstGeom>
            <a:solidFill>
              <a:srgbClr val="FFDF79"/>
            </a:solidFill>
            <a:ln>
              <a:solidFill>
                <a:srgbClr val="F6862A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7F94AE65-39AF-4BA3-B588-6B567D9D6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7125" y="1526803"/>
              <a:ext cx="2770188" cy="1077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200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สระในภาษาไทยมีทั้งหมด ๒๑ เสียง</a:t>
              </a:r>
              <a:endParaRPr lang="en-US" altLang="en-US" sz="3200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" name="กลุ่ม 44">
            <a:extLst>
              <a:ext uri="{FF2B5EF4-FFF2-40B4-BE49-F238E27FC236}">
                <a16:creationId xmlns:a16="http://schemas.microsoft.com/office/drawing/2014/main" id="{7E7BEE5E-3257-48C0-8C76-5E31FE63EAB9}"/>
              </a:ext>
            </a:extLst>
          </p:cNvPr>
          <p:cNvGrpSpPr>
            <a:grpSpLocks/>
          </p:cNvGrpSpPr>
          <p:nvPr/>
        </p:nvGrpSpPr>
        <p:grpSpPr bwMode="auto">
          <a:xfrm>
            <a:off x="1557338" y="4383088"/>
            <a:ext cx="2781300" cy="627062"/>
            <a:chOff x="4926013" y="1666179"/>
            <a:chExt cx="2781301" cy="626694"/>
          </a:xfrm>
        </p:grpSpPr>
        <p:sp>
          <p:nvSpPr>
            <p:cNvPr id="7" name="Rectangle: Top Corners Rounded 5">
              <a:extLst>
                <a:ext uri="{FF2B5EF4-FFF2-40B4-BE49-F238E27FC236}">
                  <a16:creationId xmlns:a16="http://schemas.microsoft.com/office/drawing/2014/main" id="{161737E4-03C5-4E0E-AC84-87371E143D4E}"/>
                </a:ext>
              </a:extLst>
            </p:cNvPr>
            <p:cNvSpPr/>
            <p:nvPr/>
          </p:nvSpPr>
          <p:spPr>
            <a:xfrm rot="16200000" flipH="1">
              <a:off x="6024738" y="578566"/>
              <a:ext cx="594963" cy="27701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62A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8CEB263E-E982-4E10-9D43-124761D0E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013" y="1769682"/>
              <a:ext cx="2770188" cy="52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สระเดี่ยว ๑๘ เสียง</a:t>
              </a:r>
              <a:endParaRPr lang="en-US" altLang="en-US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" name="กลุ่ม 44">
            <a:extLst>
              <a:ext uri="{FF2B5EF4-FFF2-40B4-BE49-F238E27FC236}">
                <a16:creationId xmlns:a16="http://schemas.microsoft.com/office/drawing/2014/main" id="{6CA5C2AA-84DB-4637-990A-B17F7A62BC9E}"/>
              </a:ext>
            </a:extLst>
          </p:cNvPr>
          <p:cNvGrpSpPr>
            <a:grpSpLocks/>
          </p:cNvGrpSpPr>
          <p:nvPr/>
        </p:nvGrpSpPr>
        <p:grpSpPr bwMode="auto">
          <a:xfrm>
            <a:off x="7783513" y="4368800"/>
            <a:ext cx="2770187" cy="595313"/>
            <a:chOff x="4937126" y="1666179"/>
            <a:chExt cx="2770188" cy="595278"/>
          </a:xfrm>
        </p:grpSpPr>
        <p:sp>
          <p:nvSpPr>
            <p:cNvPr id="10" name="Rectangle: Top Corners Rounded 5">
              <a:extLst>
                <a:ext uri="{FF2B5EF4-FFF2-40B4-BE49-F238E27FC236}">
                  <a16:creationId xmlns:a16="http://schemas.microsoft.com/office/drawing/2014/main" id="{0E25B987-41AA-4863-B38F-0109FF539AA0}"/>
                </a:ext>
              </a:extLst>
            </p:cNvPr>
            <p:cNvSpPr/>
            <p:nvPr/>
          </p:nvSpPr>
          <p:spPr>
            <a:xfrm rot="16200000" flipH="1">
              <a:off x="6024581" y="578724"/>
              <a:ext cx="595278" cy="27701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62A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BE7E858A-E28B-4DA5-B8D4-2DCDA89FF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7126" y="1723065"/>
              <a:ext cx="2770188" cy="52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สระประสม ๓ เสียง</a:t>
              </a:r>
              <a:endParaRPr lang="en-US" altLang="en-US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2" name="กลุ่ม 44">
            <a:extLst>
              <a:ext uri="{FF2B5EF4-FFF2-40B4-BE49-F238E27FC236}">
                <a16:creationId xmlns:a16="http://schemas.microsoft.com/office/drawing/2014/main" id="{1D9AEAF3-1911-4882-AC65-7B301218D759}"/>
              </a:ext>
            </a:extLst>
          </p:cNvPr>
          <p:cNvGrpSpPr>
            <a:grpSpLocks/>
          </p:cNvGrpSpPr>
          <p:nvPr/>
        </p:nvGrpSpPr>
        <p:grpSpPr bwMode="auto">
          <a:xfrm>
            <a:off x="3446463" y="5172075"/>
            <a:ext cx="2411412" cy="627063"/>
            <a:chOff x="4926013" y="1666179"/>
            <a:chExt cx="2781301" cy="626694"/>
          </a:xfrm>
        </p:grpSpPr>
        <p:sp>
          <p:nvSpPr>
            <p:cNvPr id="13" name="Rectangle: Top Corners Rounded 5">
              <a:extLst>
                <a:ext uri="{FF2B5EF4-FFF2-40B4-BE49-F238E27FC236}">
                  <a16:creationId xmlns:a16="http://schemas.microsoft.com/office/drawing/2014/main" id="{A28CC367-9CF0-43D2-83D7-2148AF7CB52E}"/>
                </a:ext>
              </a:extLst>
            </p:cNvPr>
            <p:cNvSpPr/>
            <p:nvPr/>
          </p:nvSpPr>
          <p:spPr>
            <a:xfrm rot="16200000" flipH="1">
              <a:off x="6024675" y="578503"/>
              <a:ext cx="594963" cy="27703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CC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TextBox 19">
              <a:extLst>
                <a:ext uri="{FF2B5EF4-FFF2-40B4-BE49-F238E27FC236}">
                  <a16:creationId xmlns:a16="http://schemas.microsoft.com/office/drawing/2014/main" id="{1DF1BEB2-AAA1-4418-98A0-FA39DC6F7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013" y="1769682"/>
              <a:ext cx="2770188" cy="52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00B05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เสียงสั้น ๙ เสียง</a:t>
              </a:r>
              <a:endParaRPr lang="en-US" altLang="en-US" b="1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5" name="กลุ่ม 44">
            <a:extLst>
              <a:ext uri="{FF2B5EF4-FFF2-40B4-BE49-F238E27FC236}">
                <a16:creationId xmlns:a16="http://schemas.microsoft.com/office/drawing/2014/main" id="{379C84E3-552F-4185-92E4-DC6DD0CDC939}"/>
              </a:ext>
            </a:extLst>
          </p:cNvPr>
          <p:cNvGrpSpPr>
            <a:grpSpLocks/>
          </p:cNvGrpSpPr>
          <p:nvPr/>
        </p:nvGrpSpPr>
        <p:grpSpPr bwMode="auto">
          <a:xfrm>
            <a:off x="3455988" y="6019800"/>
            <a:ext cx="2401887" cy="627063"/>
            <a:chOff x="4926013" y="1666179"/>
            <a:chExt cx="2781301" cy="626694"/>
          </a:xfrm>
        </p:grpSpPr>
        <p:sp>
          <p:nvSpPr>
            <p:cNvPr id="16" name="Rectangle: Top Corners Rounded 5">
              <a:extLst>
                <a:ext uri="{FF2B5EF4-FFF2-40B4-BE49-F238E27FC236}">
                  <a16:creationId xmlns:a16="http://schemas.microsoft.com/office/drawing/2014/main" id="{8FB9990F-4744-4018-B1B1-5871A81B247C}"/>
                </a:ext>
              </a:extLst>
            </p:cNvPr>
            <p:cNvSpPr/>
            <p:nvPr/>
          </p:nvSpPr>
          <p:spPr>
            <a:xfrm rot="16200000" flipH="1">
              <a:off x="6024696" y="578525"/>
              <a:ext cx="594963" cy="27702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CC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7" name="TextBox 19">
              <a:extLst>
                <a:ext uri="{FF2B5EF4-FFF2-40B4-BE49-F238E27FC236}">
                  <a16:creationId xmlns:a16="http://schemas.microsoft.com/office/drawing/2014/main" id="{F1BD52BE-1ABF-4571-862F-C89F1C29A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013" y="1769682"/>
              <a:ext cx="2770188" cy="52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00B05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เสียงยาว ๙ เสียง</a:t>
              </a:r>
              <a:endParaRPr lang="en-US" altLang="en-US" b="1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8" name="กลุ่ม 99">
            <a:extLst>
              <a:ext uri="{FF2B5EF4-FFF2-40B4-BE49-F238E27FC236}">
                <a16:creationId xmlns:a16="http://schemas.microsoft.com/office/drawing/2014/main" id="{4C583DC6-00F8-41C2-8DCF-C0EEA4659DDB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5005388"/>
            <a:ext cx="387350" cy="1336675"/>
            <a:chOff x="2552997" y="3605510"/>
            <a:chExt cx="387053" cy="1338262"/>
          </a:xfrm>
        </p:grpSpPr>
        <p:grpSp>
          <p:nvGrpSpPr>
            <p:cNvPr id="19" name="กลุ่ม 100">
              <a:extLst>
                <a:ext uri="{FF2B5EF4-FFF2-40B4-BE49-F238E27FC236}">
                  <a16:creationId xmlns:a16="http://schemas.microsoft.com/office/drawing/2014/main" id="{AAEF83DF-7C82-4A83-AE87-7778FE2570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2997" y="3605510"/>
              <a:ext cx="368018" cy="1338262"/>
              <a:chOff x="2743497" y="3605510"/>
              <a:chExt cx="368018" cy="1338262"/>
            </a:xfrm>
          </p:grpSpPr>
          <p:cxnSp>
            <p:nvCxnSpPr>
              <p:cNvPr id="21" name="ตัวเชื่อมต่อตรง 20">
                <a:extLst>
                  <a:ext uri="{FF2B5EF4-FFF2-40B4-BE49-F238E27FC236}">
                    <a16:creationId xmlns:a16="http://schemas.microsoft.com/office/drawing/2014/main" id="{A5219B6E-A8DC-468F-88E8-B41461FEF0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8256" y="3605510"/>
                <a:ext cx="0" cy="133826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ตัวเชื่อมต่อตรง 21">
                <a:extLst>
                  <a:ext uri="{FF2B5EF4-FFF2-40B4-BE49-F238E27FC236}">
                    <a16:creationId xmlns:a16="http://schemas.microsoft.com/office/drawing/2014/main" id="{577E8FD1-8ECF-4DB3-B9B3-A53AF16C5E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497" y="4096629"/>
                <a:ext cx="36801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ตัวเชื่อมต่อตรง 19">
              <a:extLst>
                <a:ext uri="{FF2B5EF4-FFF2-40B4-BE49-F238E27FC236}">
                  <a16:creationId xmlns:a16="http://schemas.microsoft.com/office/drawing/2014/main" id="{45649568-55E2-42BA-BDB7-885B7782A719}"/>
                </a:ext>
              </a:extLst>
            </p:cNvPr>
            <p:cNvCxnSpPr>
              <a:cxnSpLocks/>
            </p:cNvCxnSpPr>
            <p:nvPr/>
          </p:nvCxnSpPr>
          <p:spPr>
            <a:xfrm>
              <a:off x="2572032" y="4943772"/>
              <a:ext cx="36801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กลุ่ม 4">
            <a:extLst>
              <a:ext uri="{FF2B5EF4-FFF2-40B4-BE49-F238E27FC236}">
                <a16:creationId xmlns:a16="http://schemas.microsoft.com/office/drawing/2014/main" id="{4370D9F9-585C-49DA-99EC-C7BF1B4B6229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904875"/>
            <a:ext cx="11899900" cy="1546225"/>
            <a:chOff x="146050" y="914400"/>
            <a:chExt cx="11899900" cy="1545532"/>
          </a:xfrm>
        </p:grpSpPr>
        <p:grpSp>
          <p:nvGrpSpPr>
            <p:cNvPr id="24" name="กลุ่ม 1">
              <a:extLst>
                <a:ext uri="{FF2B5EF4-FFF2-40B4-BE49-F238E27FC236}">
                  <a16:creationId xmlns:a16="http://schemas.microsoft.com/office/drawing/2014/main" id="{2F03FCF8-C4E0-4A17-9C2E-0EE593EDEA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075" y="1026859"/>
              <a:ext cx="11449050" cy="1406105"/>
              <a:chOff x="346075" y="1026859"/>
              <a:chExt cx="11449050" cy="1406105"/>
            </a:xfrm>
          </p:grpSpPr>
          <p:sp>
            <p:nvSpPr>
              <p:cNvPr id="29" name="Rectangle: Rounded Corners 26">
                <a:extLst>
                  <a:ext uri="{FF2B5EF4-FFF2-40B4-BE49-F238E27FC236}">
                    <a16:creationId xmlns:a16="http://schemas.microsoft.com/office/drawing/2014/main" id="{F807B2A6-6353-43F7-866B-F4416CE6A52A}"/>
                  </a:ext>
                </a:extLst>
              </p:cNvPr>
              <p:cNvSpPr/>
              <p:nvPr/>
            </p:nvSpPr>
            <p:spPr>
              <a:xfrm>
                <a:off x="346075" y="1027063"/>
                <a:ext cx="11449050" cy="1405895"/>
              </a:xfrm>
              <a:prstGeom prst="roundRect">
                <a:avLst>
                  <a:gd name="adj" fmla="val 8824"/>
                </a:avLst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0" name="TextBox 24">
                <a:extLst>
                  <a:ext uri="{FF2B5EF4-FFF2-40B4-BE49-F238E27FC236}">
                    <a16:creationId xmlns:a16="http://schemas.microsoft.com/office/drawing/2014/main" id="{28347A2E-A0C5-491A-AB67-E27D947A21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00" y="1063559"/>
                <a:ext cx="1514475" cy="547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th-TH" altLang="en-US" sz="32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เสียงสระ </a:t>
                </a:r>
              </a:p>
            </p:txBody>
          </p:sp>
        </p:grpSp>
        <p:grpSp>
          <p:nvGrpSpPr>
            <p:cNvPr id="25" name="กลุ่ม 49">
              <a:extLst>
                <a:ext uri="{FF2B5EF4-FFF2-40B4-BE49-F238E27FC236}">
                  <a16:creationId xmlns:a16="http://schemas.microsoft.com/office/drawing/2014/main" id="{CC312954-01B1-4B3D-9F90-436984F912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050" y="914400"/>
              <a:ext cx="654050" cy="708025"/>
              <a:chOff x="908050" y="3210819"/>
              <a:chExt cx="654050" cy="707886"/>
            </a:xfrm>
          </p:grpSpPr>
          <p:sp>
            <p:nvSpPr>
              <p:cNvPr id="27" name="แผนผังลำดับงาน: ตัวเชื่อมต่อ 26">
                <a:extLst>
                  <a:ext uri="{FF2B5EF4-FFF2-40B4-BE49-F238E27FC236}">
                    <a16:creationId xmlns:a16="http://schemas.microsoft.com/office/drawing/2014/main" id="{9E165644-2A2A-4152-9E55-F2146A5F7D2D}"/>
                  </a:ext>
                </a:extLst>
              </p:cNvPr>
              <p:cNvSpPr/>
              <p:nvPr/>
            </p:nvSpPr>
            <p:spPr>
              <a:xfrm>
                <a:off x="908050" y="3285384"/>
                <a:ext cx="654050" cy="607621"/>
              </a:xfrm>
              <a:prstGeom prst="flowChartConnector">
                <a:avLst/>
              </a:prstGeom>
              <a:solidFill>
                <a:srgbClr val="FFDF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8" name="กล่องข้อความ 51">
                <a:extLst>
                  <a:ext uri="{FF2B5EF4-FFF2-40B4-BE49-F238E27FC236}">
                    <a16:creationId xmlns:a16="http://schemas.microsoft.com/office/drawing/2014/main" id="{BC2C55BF-2940-41A9-A023-3A5954372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9175" y="3210819"/>
                <a:ext cx="523875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rgbClr val="CD6209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๒.</a:t>
                </a:r>
              </a:p>
            </p:txBody>
          </p:sp>
        </p:grpSp>
        <p:sp>
          <p:nvSpPr>
            <p:cNvPr id="26" name="สี่เหลี่ยมผืนผ้า 2">
              <a:extLst>
                <a:ext uri="{FF2B5EF4-FFF2-40B4-BE49-F238E27FC236}">
                  <a16:creationId xmlns:a16="http://schemas.microsoft.com/office/drawing/2014/main" id="{A19A449B-0A66-493C-89A2-1B594587B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" y="1382714"/>
              <a:ext cx="112649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320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เกิดจากการปล่อยลมจากลำคอโดยตรง ไม่ถูกสกัดกั้นจากอวัยวะในช่องปาก แต่มีการเปลี่ยนแปลงระดับของลิ้นและรูปปาก ทำให้กระทบฐานเพียงเล็กน้อย </a:t>
              </a:r>
            </a:p>
          </p:txBody>
        </p:sp>
      </p:grpSp>
      <p:sp>
        <p:nvSpPr>
          <p:cNvPr id="31" name="Rectangle 10">
            <a:extLst>
              <a:ext uri="{FF2B5EF4-FFF2-40B4-BE49-F238E27FC236}">
                <a16:creationId xmlns:a16="http://schemas.microsoft.com/office/drawing/2014/main" id="{BEA01C6A-2806-494D-A0E8-9C3E4C21A235}"/>
              </a:ext>
            </a:extLst>
          </p:cNvPr>
          <p:cNvSpPr/>
          <p:nvPr/>
        </p:nvSpPr>
        <p:spPr bwMode="auto">
          <a:xfrm>
            <a:off x="3179763" y="82550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6">
            <a:extLst>
              <a:ext uri="{FF2B5EF4-FFF2-40B4-BE49-F238E27FC236}">
                <a16:creationId xmlns:a16="http://schemas.microsoft.com/office/drawing/2014/main" id="{F0A2CC1A-AA51-4979-9211-77E21EC8E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9375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3" name="กลุ่ม 15">
            <a:extLst>
              <a:ext uri="{FF2B5EF4-FFF2-40B4-BE49-F238E27FC236}">
                <a16:creationId xmlns:a16="http://schemas.microsoft.com/office/drawing/2014/main" id="{CBD0BA75-7B27-4F8C-8FBB-4B801858CBC8}"/>
              </a:ext>
            </a:extLst>
          </p:cNvPr>
          <p:cNvGrpSpPr>
            <a:grpSpLocks/>
          </p:cNvGrpSpPr>
          <p:nvPr/>
        </p:nvGrpSpPr>
        <p:grpSpPr bwMode="auto">
          <a:xfrm>
            <a:off x="3092450" y="3817938"/>
            <a:ext cx="5943600" cy="573087"/>
            <a:chOff x="2359026" y="3817144"/>
            <a:chExt cx="7404099" cy="574340"/>
          </a:xfrm>
        </p:grpSpPr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C58F0F3C-5EF3-4DBD-BEA2-4418AD0775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9026" y="4023970"/>
              <a:ext cx="7404099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D6FF62C1-B997-4D74-B32D-CFF29AA6819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175269" y="4207727"/>
              <a:ext cx="36751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ตัวเชื่อมต่อตรง 35">
              <a:extLst>
                <a:ext uri="{FF2B5EF4-FFF2-40B4-BE49-F238E27FC236}">
                  <a16:creationId xmlns:a16="http://schemas.microsoft.com/office/drawing/2014/main" id="{C0DF0F65-7944-46A1-9205-51937092C44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83950" y="3817144"/>
              <a:ext cx="0" cy="20682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F11A93B7-FBB0-428B-AE89-813605C7F41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9579368" y="4207727"/>
              <a:ext cx="36751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กลุ่ม 100">
            <a:extLst>
              <a:ext uri="{FF2B5EF4-FFF2-40B4-BE49-F238E27FC236}">
                <a16:creationId xmlns:a16="http://schemas.microsoft.com/office/drawing/2014/main" id="{4E988500-6869-4211-B04B-2B72C7D89C8B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964113"/>
            <a:ext cx="368300" cy="604837"/>
            <a:chOff x="2748255" y="3605510"/>
            <a:chExt cx="368018" cy="605863"/>
          </a:xfrm>
        </p:grpSpPr>
        <p:cxnSp>
          <p:nvCxnSpPr>
            <p:cNvPr id="39" name="ตัวเชื่อมต่อตรง 38">
              <a:extLst>
                <a:ext uri="{FF2B5EF4-FFF2-40B4-BE49-F238E27FC236}">
                  <a16:creationId xmlns:a16="http://schemas.microsoft.com/office/drawing/2014/main" id="{9B9C81B3-5CA9-4731-A228-E6098631B454}"/>
                </a:ext>
              </a:extLst>
            </p:cNvPr>
            <p:cNvCxnSpPr>
              <a:cxnSpLocks/>
            </p:cNvCxnSpPr>
            <p:nvPr/>
          </p:nvCxnSpPr>
          <p:spPr>
            <a:xfrm>
              <a:off x="2748255" y="3605510"/>
              <a:ext cx="0" cy="605863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ตัวเชื่อมต่อตรง 39">
              <a:extLst>
                <a:ext uri="{FF2B5EF4-FFF2-40B4-BE49-F238E27FC236}">
                  <a16:creationId xmlns:a16="http://schemas.microsoft.com/office/drawing/2014/main" id="{6D0E0744-D46F-4287-B98C-917B7553AF69}"/>
                </a:ext>
              </a:extLst>
            </p:cNvPr>
            <p:cNvCxnSpPr>
              <a:cxnSpLocks/>
            </p:cNvCxnSpPr>
            <p:nvPr/>
          </p:nvCxnSpPr>
          <p:spPr>
            <a:xfrm>
              <a:off x="2748255" y="4211373"/>
              <a:ext cx="36801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กลุ่ม 44">
            <a:extLst>
              <a:ext uri="{FF2B5EF4-FFF2-40B4-BE49-F238E27FC236}">
                <a16:creationId xmlns:a16="http://schemas.microsoft.com/office/drawing/2014/main" id="{30041A39-A6EA-4990-9F55-48CB2F412ECC}"/>
              </a:ext>
            </a:extLst>
          </p:cNvPr>
          <p:cNvGrpSpPr>
            <a:grpSpLocks/>
          </p:cNvGrpSpPr>
          <p:nvPr/>
        </p:nvGrpSpPr>
        <p:grpSpPr bwMode="auto">
          <a:xfrm>
            <a:off x="9371013" y="5172075"/>
            <a:ext cx="2674937" cy="1033463"/>
            <a:chOff x="4937002" y="1723424"/>
            <a:chExt cx="3085252" cy="817035"/>
          </a:xfrm>
        </p:grpSpPr>
        <p:sp>
          <p:nvSpPr>
            <p:cNvPr id="42" name="Rectangle: Top Corners Rounded 5">
              <a:extLst>
                <a:ext uri="{FF2B5EF4-FFF2-40B4-BE49-F238E27FC236}">
                  <a16:creationId xmlns:a16="http://schemas.microsoft.com/office/drawing/2014/main" id="{9BF5504E-8ADC-4C21-A641-61874DC9C7BF}"/>
                </a:ext>
              </a:extLst>
            </p:cNvPr>
            <p:cNvSpPr/>
            <p:nvPr/>
          </p:nvSpPr>
          <p:spPr>
            <a:xfrm rot="16200000" flipH="1">
              <a:off x="6071110" y="589316"/>
              <a:ext cx="817035" cy="30852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CC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3" name="TextBox 19">
              <a:extLst>
                <a:ext uri="{FF2B5EF4-FFF2-40B4-BE49-F238E27FC236}">
                  <a16:creationId xmlns:a16="http://schemas.microsoft.com/office/drawing/2014/main" id="{A601D1DF-7A37-4DA6-8E07-34E0D3EF6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7002" y="1785817"/>
              <a:ext cx="3085242" cy="754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00B05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สระเสียงสั้นและสระ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b="1">
                  <a:solidFill>
                    <a:srgbClr val="00B05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เสียงยาวประสมกัน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475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5810BDFE-1DEC-48B5-905A-67CC7470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27FAE58-2C79-46BD-BDDC-509CF32B8B87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746919"/>
            <a:ext cx="2876550" cy="665162"/>
            <a:chOff x="-1" y="2413912"/>
            <a:chExt cx="2877591" cy="665407"/>
          </a:xfrm>
        </p:grpSpPr>
        <p:sp>
          <p:nvSpPr>
            <p:cNvPr id="4" name="Rectangle: Top Corners Rounded 31">
              <a:extLst>
                <a:ext uri="{FF2B5EF4-FFF2-40B4-BE49-F238E27FC236}">
                  <a16:creationId xmlns:a16="http://schemas.microsoft.com/office/drawing/2014/main" id="{1DCFA0F4-706D-441B-989D-12D351DDE88B}"/>
                </a:ext>
              </a:extLst>
            </p:cNvPr>
            <p:cNvSpPr/>
            <p:nvPr/>
          </p:nvSpPr>
          <p:spPr>
            <a:xfrm rot="5400000">
              <a:off x="1185495" y="1228416"/>
              <a:ext cx="506599" cy="28775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F4B0FB23-8A95-4CE4-A093-F065A43EB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175" y="2433298"/>
              <a:ext cx="2694618" cy="646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สระเสียงสั้น ๙ เสียง</a:t>
              </a:r>
              <a:endParaRPr lang="en-US" altLang="en-US" sz="3600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" name="กลุ่ม 3">
            <a:extLst>
              <a:ext uri="{FF2B5EF4-FFF2-40B4-BE49-F238E27FC236}">
                <a16:creationId xmlns:a16="http://schemas.microsoft.com/office/drawing/2014/main" id="{ABB6457D-1B05-47A1-A670-A78FA2EE525C}"/>
              </a:ext>
            </a:extLst>
          </p:cNvPr>
          <p:cNvGrpSpPr>
            <a:grpSpLocks/>
          </p:cNvGrpSpPr>
          <p:nvPr/>
        </p:nvGrpSpPr>
        <p:grpSpPr bwMode="auto">
          <a:xfrm>
            <a:off x="1563688" y="1931194"/>
            <a:ext cx="2136775" cy="1108075"/>
            <a:chOff x="974725" y="1887538"/>
            <a:chExt cx="2136775" cy="1108075"/>
          </a:xfrm>
        </p:grpSpPr>
        <p:sp>
          <p:nvSpPr>
            <p:cNvPr id="7" name="Rectangle: Top Corners Rounded 27">
              <a:extLst>
                <a:ext uri="{FF2B5EF4-FFF2-40B4-BE49-F238E27FC236}">
                  <a16:creationId xmlns:a16="http://schemas.microsoft.com/office/drawing/2014/main" id="{0C298E0F-BAB1-46F4-8B13-6CB9A077D3DD}"/>
                </a:ext>
              </a:extLst>
            </p:cNvPr>
            <p:cNvSpPr/>
            <p:nvPr/>
          </p:nvSpPr>
          <p:spPr bwMode="auto">
            <a:xfrm rot="5400000">
              <a:off x="1582738" y="13382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" name="กล่องข้อความ 145">
              <a:extLst>
                <a:ext uri="{FF2B5EF4-FFF2-40B4-BE49-F238E27FC236}">
                  <a16:creationId xmlns:a16="http://schemas.microsoft.com/office/drawing/2014/main" id="{8C13CCFD-A1AC-4C4E-986F-893A601E6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4475" y="1887538"/>
              <a:ext cx="1155700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-ะ</a:t>
              </a:r>
              <a:endParaRPr lang="th-TH" altLang="th-TH" sz="6600" b="1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" name="กลุ่ม 10">
            <a:extLst>
              <a:ext uri="{FF2B5EF4-FFF2-40B4-BE49-F238E27FC236}">
                <a16:creationId xmlns:a16="http://schemas.microsoft.com/office/drawing/2014/main" id="{F9D8F71B-5F84-4605-BADC-47C6BE326369}"/>
              </a:ext>
            </a:extLst>
          </p:cNvPr>
          <p:cNvGrpSpPr>
            <a:grpSpLocks/>
          </p:cNvGrpSpPr>
          <p:nvPr/>
        </p:nvGrpSpPr>
        <p:grpSpPr bwMode="auto">
          <a:xfrm>
            <a:off x="1563688" y="2951956"/>
            <a:ext cx="2136775" cy="1281113"/>
            <a:chOff x="1564275" y="2908300"/>
            <a:chExt cx="2136775" cy="1281113"/>
          </a:xfrm>
        </p:grpSpPr>
        <p:sp>
          <p:nvSpPr>
            <p:cNvPr id="10" name="Rectangle: Top Corners Rounded 27">
              <a:extLst>
                <a:ext uri="{FF2B5EF4-FFF2-40B4-BE49-F238E27FC236}">
                  <a16:creationId xmlns:a16="http://schemas.microsoft.com/office/drawing/2014/main" id="{3A4EF3D5-198D-43E0-A8BB-EBC4986F780D}"/>
                </a:ext>
              </a:extLst>
            </p:cNvPr>
            <p:cNvSpPr/>
            <p:nvPr/>
          </p:nvSpPr>
          <p:spPr bwMode="auto">
            <a:xfrm rot="5400000">
              <a:off x="2172288" y="2300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1" name="กลุ่ม 146">
              <a:extLst>
                <a:ext uri="{FF2B5EF4-FFF2-40B4-BE49-F238E27FC236}">
                  <a16:creationId xmlns:a16="http://schemas.microsoft.com/office/drawing/2014/main" id="{E76C4E51-B9C5-4E23-ACA0-C03BDF6B31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6463" y="2981325"/>
              <a:ext cx="768350" cy="1208088"/>
              <a:chOff x="-1277973" y="808417"/>
              <a:chExt cx="2634688" cy="1208363"/>
            </a:xfrm>
          </p:grpSpPr>
          <p:sp>
            <p:nvSpPr>
              <p:cNvPr id="12" name="กล่องข้อความ 147">
                <a:extLst>
                  <a:ext uri="{FF2B5EF4-FFF2-40B4-BE49-F238E27FC236}">
                    <a16:creationId xmlns:a16="http://schemas.microsoft.com/office/drawing/2014/main" id="{0A943BF8-2D36-4917-8A0D-E3C1526BF1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425450" y="908784"/>
                <a:ext cx="1782165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ิ</a:t>
                </a:r>
              </a:p>
            </p:txBody>
          </p:sp>
          <p:sp>
            <p:nvSpPr>
              <p:cNvPr id="13" name="กล่องข้อความ 148">
                <a:extLst>
                  <a:ext uri="{FF2B5EF4-FFF2-40B4-BE49-F238E27FC236}">
                    <a16:creationId xmlns:a16="http://schemas.microsoft.com/office/drawing/2014/main" id="{963BD0C7-5548-4A4C-9E7A-26297CB764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277973" y="808417"/>
                <a:ext cx="506470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</a:p>
            </p:txBody>
          </p:sp>
        </p:grpSp>
      </p:grpSp>
      <p:grpSp>
        <p:nvGrpSpPr>
          <p:cNvPr id="14" name="กลุ่ม 12">
            <a:extLst>
              <a:ext uri="{FF2B5EF4-FFF2-40B4-BE49-F238E27FC236}">
                <a16:creationId xmlns:a16="http://schemas.microsoft.com/office/drawing/2014/main" id="{F9D91EF8-D640-49E8-9F9E-4E3EEFF7C480}"/>
              </a:ext>
            </a:extLst>
          </p:cNvPr>
          <p:cNvGrpSpPr>
            <a:grpSpLocks/>
          </p:cNvGrpSpPr>
          <p:nvPr/>
        </p:nvGrpSpPr>
        <p:grpSpPr bwMode="auto">
          <a:xfrm>
            <a:off x="1563688" y="3899694"/>
            <a:ext cx="2136775" cy="1287462"/>
            <a:chOff x="1564275" y="3856706"/>
            <a:chExt cx="2136775" cy="1287462"/>
          </a:xfrm>
        </p:grpSpPr>
        <p:sp>
          <p:nvSpPr>
            <p:cNvPr id="15" name="Rectangle: Top Corners Rounded 27">
              <a:extLst>
                <a:ext uri="{FF2B5EF4-FFF2-40B4-BE49-F238E27FC236}">
                  <a16:creationId xmlns:a16="http://schemas.microsoft.com/office/drawing/2014/main" id="{35A9A924-4B95-4535-A637-F07B3CC7915B}"/>
                </a:ext>
              </a:extLst>
            </p:cNvPr>
            <p:cNvSpPr/>
            <p:nvPr/>
          </p:nvSpPr>
          <p:spPr bwMode="auto">
            <a:xfrm rot="5400000">
              <a:off x="2172288" y="3248693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6" name="กลุ่ม 149">
              <a:extLst>
                <a:ext uri="{FF2B5EF4-FFF2-40B4-BE49-F238E27FC236}">
                  <a16:creationId xmlns:a16="http://schemas.microsoft.com/office/drawing/2014/main" id="{D8D01444-DE70-4672-AA0C-496A086E37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013" y="3948781"/>
              <a:ext cx="711200" cy="1195387"/>
              <a:chOff x="15014393" y="1802457"/>
              <a:chExt cx="1842116" cy="1195993"/>
            </a:xfrm>
          </p:grpSpPr>
          <p:sp>
            <p:nvSpPr>
              <p:cNvPr id="17" name="กล่องข้อความ 150">
                <a:extLst>
                  <a:ext uri="{FF2B5EF4-FFF2-40B4-BE49-F238E27FC236}">
                    <a16:creationId xmlns:a16="http://schemas.microsoft.com/office/drawing/2014/main" id="{551459B0-A0E2-44AB-9DAD-6C4DC748A5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97672" y="1890454"/>
                <a:ext cx="1158837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ึ</a:t>
                </a:r>
              </a:p>
            </p:txBody>
          </p:sp>
          <p:sp>
            <p:nvSpPr>
              <p:cNvPr id="18" name="กล่องข้อความ 151">
                <a:extLst>
                  <a:ext uri="{FF2B5EF4-FFF2-40B4-BE49-F238E27FC236}">
                    <a16:creationId xmlns:a16="http://schemas.microsoft.com/office/drawing/2014/main" id="{05FA531E-1D52-441B-8804-27BD59CDB8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14393" y="1802457"/>
                <a:ext cx="683279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</a:p>
            </p:txBody>
          </p:sp>
        </p:grpSp>
      </p:grpSp>
      <p:grpSp>
        <p:nvGrpSpPr>
          <p:cNvPr id="19" name="กลุ่ม 14">
            <a:extLst>
              <a:ext uri="{FF2B5EF4-FFF2-40B4-BE49-F238E27FC236}">
                <a16:creationId xmlns:a16="http://schemas.microsoft.com/office/drawing/2014/main" id="{9BF72770-3F0C-4E79-B0EF-25CE7640FAB5}"/>
              </a:ext>
            </a:extLst>
          </p:cNvPr>
          <p:cNvGrpSpPr>
            <a:grpSpLocks/>
          </p:cNvGrpSpPr>
          <p:nvPr/>
        </p:nvGrpSpPr>
        <p:grpSpPr bwMode="auto">
          <a:xfrm>
            <a:off x="1563688" y="4236244"/>
            <a:ext cx="2136775" cy="1570037"/>
            <a:chOff x="1564275" y="4202113"/>
            <a:chExt cx="2136775" cy="1570037"/>
          </a:xfrm>
        </p:grpSpPr>
        <p:sp>
          <p:nvSpPr>
            <p:cNvPr id="20" name="Rectangle: Top Corners Rounded 27">
              <a:extLst>
                <a:ext uri="{FF2B5EF4-FFF2-40B4-BE49-F238E27FC236}">
                  <a16:creationId xmlns:a16="http://schemas.microsoft.com/office/drawing/2014/main" id="{DF54CE98-6F09-4EED-AE53-9A0BE7845CC0}"/>
                </a:ext>
              </a:extLst>
            </p:cNvPr>
            <p:cNvSpPr/>
            <p:nvPr/>
          </p:nvSpPr>
          <p:spPr bwMode="auto">
            <a:xfrm rot="5400000">
              <a:off x="2172288" y="42211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1" name="กลุ่ม 152">
              <a:extLst>
                <a:ext uri="{FF2B5EF4-FFF2-40B4-BE49-F238E27FC236}">
                  <a16:creationId xmlns:a16="http://schemas.microsoft.com/office/drawing/2014/main" id="{CFC53AE6-5BFD-48FE-AFB9-87AE081235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2650" y="4202113"/>
              <a:ext cx="968375" cy="1570037"/>
              <a:chOff x="1422612" y="2203827"/>
              <a:chExt cx="968163" cy="1569660"/>
            </a:xfrm>
          </p:grpSpPr>
          <p:sp>
            <p:nvSpPr>
              <p:cNvPr id="22" name="กล่องข้อความ 153">
                <a:extLst>
                  <a:ext uri="{FF2B5EF4-FFF2-40B4-BE49-F238E27FC236}">
                    <a16:creationId xmlns:a16="http://schemas.microsoft.com/office/drawing/2014/main" id="{EE5A607A-F692-4829-A325-EEB34C536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1794" y="2203827"/>
                <a:ext cx="738981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9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ุ</a:t>
                </a:r>
              </a:p>
            </p:txBody>
          </p:sp>
          <p:sp>
            <p:nvSpPr>
              <p:cNvPr id="23" name="กล่องข้อความ 154">
                <a:extLst>
                  <a:ext uri="{FF2B5EF4-FFF2-40B4-BE49-F238E27FC236}">
                    <a16:creationId xmlns:a16="http://schemas.microsoft.com/office/drawing/2014/main" id="{E9A129C7-ADFA-474B-814B-BD38466EE7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2612" y="2628445"/>
                <a:ext cx="486580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  <a:endPara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24" name="กลุ่ม 13">
            <a:extLst>
              <a:ext uri="{FF2B5EF4-FFF2-40B4-BE49-F238E27FC236}">
                <a16:creationId xmlns:a16="http://schemas.microsoft.com/office/drawing/2014/main" id="{339BCD85-B0A1-4F09-90FD-76B5FBBA58EF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5793581"/>
            <a:ext cx="2125663" cy="1108075"/>
            <a:chOff x="1575388" y="5749925"/>
            <a:chExt cx="2125662" cy="1108075"/>
          </a:xfrm>
        </p:grpSpPr>
        <p:sp>
          <p:nvSpPr>
            <p:cNvPr id="25" name="Rectangle: Top Corners Rounded 27">
              <a:extLst>
                <a:ext uri="{FF2B5EF4-FFF2-40B4-BE49-F238E27FC236}">
                  <a16:creationId xmlns:a16="http://schemas.microsoft.com/office/drawing/2014/main" id="{807BC261-6E0B-4996-9C80-06FC63D6CB2D}"/>
                </a:ext>
              </a:extLst>
            </p:cNvPr>
            <p:cNvSpPr/>
            <p:nvPr/>
          </p:nvSpPr>
          <p:spPr bwMode="auto">
            <a:xfrm rot="5400000">
              <a:off x="2177844" y="5179219"/>
              <a:ext cx="920750" cy="212566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กล่องข้อความ 155">
              <a:extLst>
                <a:ext uri="{FF2B5EF4-FFF2-40B4-BE49-F238E27FC236}">
                  <a16:creationId xmlns:a16="http://schemas.microsoft.com/office/drawing/2014/main" id="{E36DABCE-D3E9-41EE-829F-B77559C48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5000" y="5749925"/>
              <a:ext cx="101917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เ-ะ</a:t>
              </a:r>
            </a:p>
          </p:txBody>
        </p:sp>
      </p:grpSp>
      <p:grpSp>
        <p:nvGrpSpPr>
          <p:cNvPr id="27" name="กลุ่ม 1">
            <a:extLst>
              <a:ext uri="{FF2B5EF4-FFF2-40B4-BE49-F238E27FC236}">
                <a16:creationId xmlns:a16="http://schemas.microsoft.com/office/drawing/2014/main" id="{DC9ED0A3-FF7F-4732-A093-CC8C2F2C3224}"/>
              </a:ext>
            </a:extLst>
          </p:cNvPr>
          <p:cNvGrpSpPr>
            <a:grpSpLocks/>
          </p:cNvGrpSpPr>
          <p:nvPr/>
        </p:nvGrpSpPr>
        <p:grpSpPr bwMode="auto">
          <a:xfrm>
            <a:off x="1560513" y="1289844"/>
            <a:ext cx="4321175" cy="798512"/>
            <a:chOff x="971550" y="1245464"/>
            <a:chExt cx="4321175" cy="799083"/>
          </a:xfrm>
        </p:grpSpPr>
        <p:sp>
          <p:nvSpPr>
            <p:cNvPr id="28" name="Rectangle: Top Corners Rounded 39">
              <a:extLst>
                <a:ext uri="{FF2B5EF4-FFF2-40B4-BE49-F238E27FC236}">
                  <a16:creationId xmlns:a16="http://schemas.microsoft.com/office/drawing/2014/main" id="{837CF653-B3CA-4246-A813-94095DAD67EE}"/>
                </a:ext>
              </a:extLst>
            </p:cNvPr>
            <p:cNvSpPr/>
            <p:nvPr/>
          </p:nvSpPr>
          <p:spPr>
            <a:xfrm rot="5400000">
              <a:off x="1748422" y="541670"/>
              <a:ext cx="586206" cy="2139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9" name="Rectangle: Top Corners Rounded 39">
              <a:extLst>
                <a:ext uri="{FF2B5EF4-FFF2-40B4-BE49-F238E27FC236}">
                  <a16:creationId xmlns:a16="http://schemas.microsoft.com/office/drawing/2014/main" id="{B9CE42F9-3CF9-4FAD-9109-EA78E1339974}"/>
                </a:ext>
              </a:extLst>
            </p:cNvPr>
            <p:cNvSpPr/>
            <p:nvPr/>
          </p:nvSpPr>
          <p:spPr>
            <a:xfrm rot="5400000">
              <a:off x="3929647" y="541670"/>
              <a:ext cx="586206" cy="2139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0" name="TextBox 34">
              <a:extLst>
                <a:ext uri="{FF2B5EF4-FFF2-40B4-BE49-F238E27FC236}">
                  <a16:creationId xmlns:a16="http://schemas.microsoft.com/office/drawing/2014/main" id="{0617ED43-8A53-46C9-AD2E-4343470DB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762" y="1245464"/>
              <a:ext cx="2111375" cy="708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1" name="TextBox 34">
              <a:extLst>
                <a:ext uri="{FF2B5EF4-FFF2-40B4-BE49-F238E27FC236}">
                  <a16:creationId xmlns:a16="http://schemas.microsoft.com/office/drawing/2014/main" id="{F5ABCE84-048A-4AE7-A1DC-33893EE33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1662" y="1336016"/>
              <a:ext cx="2139950" cy="708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2" name="กลุ่ม 2">
            <a:extLst>
              <a:ext uri="{FF2B5EF4-FFF2-40B4-BE49-F238E27FC236}">
                <a16:creationId xmlns:a16="http://schemas.microsoft.com/office/drawing/2014/main" id="{2375C1F3-6A97-4517-8590-EF2D38C85946}"/>
              </a:ext>
            </a:extLst>
          </p:cNvPr>
          <p:cNvGrpSpPr>
            <a:grpSpLocks/>
          </p:cNvGrpSpPr>
          <p:nvPr/>
        </p:nvGrpSpPr>
        <p:grpSpPr bwMode="auto">
          <a:xfrm>
            <a:off x="6073775" y="1279525"/>
            <a:ext cx="4321175" cy="736600"/>
            <a:chOff x="6315075" y="1256641"/>
            <a:chExt cx="4321175" cy="736824"/>
          </a:xfrm>
        </p:grpSpPr>
        <p:sp>
          <p:nvSpPr>
            <p:cNvPr id="33" name="Rectangle: Top Corners Rounded 39">
              <a:extLst>
                <a:ext uri="{FF2B5EF4-FFF2-40B4-BE49-F238E27FC236}">
                  <a16:creationId xmlns:a16="http://schemas.microsoft.com/office/drawing/2014/main" id="{4482BDFD-1D18-44F2-A8BF-CB87ADBEE9F2}"/>
                </a:ext>
              </a:extLst>
            </p:cNvPr>
            <p:cNvSpPr/>
            <p:nvPr/>
          </p:nvSpPr>
          <p:spPr>
            <a:xfrm rot="5400000">
              <a:off x="7092067" y="527289"/>
              <a:ext cx="585966" cy="2139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" name="Rectangle: Top Corners Rounded 39">
              <a:extLst>
                <a:ext uri="{FF2B5EF4-FFF2-40B4-BE49-F238E27FC236}">
                  <a16:creationId xmlns:a16="http://schemas.microsoft.com/office/drawing/2014/main" id="{FAF43FCA-7878-4C89-8424-972E40F83788}"/>
                </a:ext>
              </a:extLst>
            </p:cNvPr>
            <p:cNvSpPr/>
            <p:nvPr/>
          </p:nvSpPr>
          <p:spPr>
            <a:xfrm rot="5400000">
              <a:off x="9273292" y="527289"/>
              <a:ext cx="585966" cy="2139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C28AD8-F650-4BE7-8313-6975E81E0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4925" y="1256641"/>
              <a:ext cx="2111375" cy="70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6" name="TextBox 34">
              <a:extLst>
                <a:ext uri="{FF2B5EF4-FFF2-40B4-BE49-F238E27FC236}">
                  <a16:creationId xmlns:a16="http://schemas.microsoft.com/office/drawing/2014/main" id="{22639784-D958-4925-9F8A-9E8E7774E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6300" y="1285225"/>
              <a:ext cx="2139950" cy="70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7" name="กลุ่ม 4">
            <a:extLst>
              <a:ext uri="{FF2B5EF4-FFF2-40B4-BE49-F238E27FC236}">
                <a16:creationId xmlns:a16="http://schemas.microsoft.com/office/drawing/2014/main" id="{C38B2486-7719-40E0-A7C4-51D4072B0B37}"/>
              </a:ext>
            </a:extLst>
          </p:cNvPr>
          <p:cNvGrpSpPr>
            <a:grpSpLocks/>
          </p:cNvGrpSpPr>
          <p:nvPr/>
        </p:nvGrpSpPr>
        <p:grpSpPr bwMode="auto">
          <a:xfrm>
            <a:off x="3744913" y="1989931"/>
            <a:ext cx="2136775" cy="952500"/>
            <a:chOff x="3155950" y="1946275"/>
            <a:chExt cx="2136775" cy="952500"/>
          </a:xfrm>
        </p:grpSpPr>
        <p:sp>
          <p:nvSpPr>
            <p:cNvPr id="38" name="Rectangle: Top Corners Rounded 27">
              <a:extLst>
                <a:ext uri="{FF2B5EF4-FFF2-40B4-BE49-F238E27FC236}">
                  <a16:creationId xmlns:a16="http://schemas.microsoft.com/office/drawing/2014/main" id="{D70956A4-4B76-4936-B79E-375D7DA4FF59}"/>
                </a:ext>
              </a:extLst>
            </p:cNvPr>
            <p:cNvSpPr/>
            <p:nvPr/>
          </p:nvSpPr>
          <p:spPr bwMode="auto">
            <a:xfrm rot="5400000">
              <a:off x="3763963" y="13382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9" name="TextBox 2">
              <a:extLst>
                <a:ext uri="{FF2B5EF4-FFF2-40B4-BE49-F238E27FC236}">
                  <a16:creationId xmlns:a16="http://schemas.microsoft.com/office/drawing/2014/main" id="{A4C9902F-B772-4C3C-9BA6-BA8D0F84F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1976438"/>
              <a:ext cx="1524000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อะ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0" name="กลุ่ม 6">
            <a:extLst>
              <a:ext uri="{FF2B5EF4-FFF2-40B4-BE49-F238E27FC236}">
                <a16:creationId xmlns:a16="http://schemas.microsoft.com/office/drawing/2014/main" id="{BEB350B0-27DF-41FC-8BEF-E44DC09EB14C}"/>
              </a:ext>
            </a:extLst>
          </p:cNvPr>
          <p:cNvGrpSpPr>
            <a:grpSpLocks/>
          </p:cNvGrpSpPr>
          <p:nvPr/>
        </p:nvGrpSpPr>
        <p:grpSpPr bwMode="auto">
          <a:xfrm>
            <a:off x="3744913" y="2951956"/>
            <a:ext cx="2136775" cy="977900"/>
            <a:chOff x="3155950" y="2908300"/>
            <a:chExt cx="2136775" cy="977900"/>
          </a:xfrm>
        </p:grpSpPr>
        <p:sp>
          <p:nvSpPr>
            <p:cNvPr id="41" name="Rectangle: Top Corners Rounded 27">
              <a:extLst>
                <a:ext uri="{FF2B5EF4-FFF2-40B4-BE49-F238E27FC236}">
                  <a16:creationId xmlns:a16="http://schemas.microsoft.com/office/drawing/2014/main" id="{27BF1092-6E71-4AAD-8464-C3A1326F1E3B}"/>
                </a:ext>
              </a:extLst>
            </p:cNvPr>
            <p:cNvSpPr/>
            <p:nvPr/>
          </p:nvSpPr>
          <p:spPr bwMode="auto">
            <a:xfrm rot="5400000">
              <a:off x="3763963" y="2300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2" name="TextBox 9">
              <a:extLst>
                <a:ext uri="{FF2B5EF4-FFF2-40B4-BE49-F238E27FC236}">
                  <a16:creationId xmlns:a16="http://schemas.microsoft.com/office/drawing/2014/main" id="{47F94B54-00B1-4F94-8F99-ED572523F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8213" y="2962275"/>
              <a:ext cx="1392237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อิ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3" name="กลุ่ม 11">
            <a:extLst>
              <a:ext uri="{FF2B5EF4-FFF2-40B4-BE49-F238E27FC236}">
                <a16:creationId xmlns:a16="http://schemas.microsoft.com/office/drawing/2014/main" id="{28C54E49-E86D-4197-B451-D1AC07C494C7}"/>
              </a:ext>
            </a:extLst>
          </p:cNvPr>
          <p:cNvGrpSpPr>
            <a:grpSpLocks/>
          </p:cNvGrpSpPr>
          <p:nvPr/>
        </p:nvGrpSpPr>
        <p:grpSpPr bwMode="auto">
          <a:xfrm>
            <a:off x="3744913" y="3856038"/>
            <a:ext cx="2136775" cy="1033462"/>
            <a:chOff x="3155950" y="3859213"/>
            <a:chExt cx="2136775" cy="1033462"/>
          </a:xfrm>
        </p:grpSpPr>
        <p:sp>
          <p:nvSpPr>
            <p:cNvPr id="44" name="Rectangle: Top Corners Rounded 27">
              <a:extLst>
                <a:ext uri="{FF2B5EF4-FFF2-40B4-BE49-F238E27FC236}">
                  <a16:creationId xmlns:a16="http://schemas.microsoft.com/office/drawing/2014/main" id="{C122979D-CD2B-4C29-B6F6-6EACAE98C906}"/>
                </a:ext>
              </a:extLst>
            </p:cNvPr>
            <p:cNvSpPr/>
            <p:nvPr/>
          </p:nvSpPr>
          <p:spPr bwMode="auto">
            <a:xfrm rot="5400000">
              <a:off x="3763963" y="3251200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5" name="TextBox 57">
              <a:extLst>
                <a:ext uri="{FF2B5EF4-FFF2-40B4-BE49-F238E27FC236}">
                  <a16:creationId xmlns:a16="http://schemas.microsoft.com/office/drawing/2014/main" id="{76C1315F-37B1-4ED4-948E-51674CAB2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925" y="3968750"/>
              <a:ext cx="139223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อึ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6" name="TextBox 6">
            <a:extLst>
              <a:ext uri="{FF2B5EF4-FFF2-40B4-BE49-F238E27FC236}">
                <a16:creationId xmlns:a16="http://schemas.microsoft.com/office/drawing/2014/main" id="{D19C4C4C-1CF2-482B-9641-7012CC72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8" y="47752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5400" b="1">
                <a:latin typeface="TH SarabunPSK" panose="020B0500040200020003" pitchFamily="34" charset="-34"/>
                <a:cs typeface="TH SarabunPSK" panose="020B0500040200020003" pitchFamily="34" charset="-34"/>
              </a:rPr>
              <a:t>อุ</a:t>
            </a:r>
            <a:endParaRPr lang="en-US" altLang="th-TH" sz="5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TextBox 52">
            <a:extLst>
              <a:ext uri="{FF2B5EF4-FFF2-40B4-BE49-F238E27FC236}">
                <a16:creationId xmlns:a16="http://schemas.microsoft.com/office/drawing/2014/main" id="{ABB0F5AA-D5FC-45BE-92DD-D71A484C0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5775325"/>
            <a:ext cx="1392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54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เอะ</a:t>
            </a:r>
            <a:endParaRPr lang="en-US" altLang="th-TH" sz="5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8" name="กลุ่ม 13">
            <a:extLst>
              <a:ext uri="{FF2B5EF4-FFF2-40B4-BE49-F238E27FC236}">
                <a16:creationId xmlns:a16="http://schemas.microsoft.com/office/drawing/2014/main" id="{13BC43B4-B072-4647-A841-B260BCBDE6CD}"/>
              </a:ext>
            </a:extLst>
          </p:cNvPr>
          <p:cNvGrpSpPr>
            <a:grpSpLocks/>
          </p:cNvGrpSpPr>
          <p:nvPr/>
        </p:nvGrpSpPr>
        <p:grpSpPr bwMode="auto">
          <a:xfrm>
            <a:off x="6076950" y="1909763"/>
            <a:ext cx="2206625" cy="1108075"/>
            <a:chOff x="6318250" y="1885950"/>
            <a:chExt cx="2206625" cy="1108075"/>
          </a:xfrm>
        </p:grpSpPr>
        <p:sp>
          <p:nvSpPr>
            <p:cNvPr id="49" name="Rectangle: Top Corners Rounded 27">
              <a:extLst>
                <a:ext uri="{FF2B5EF4-FFF2-40B4-BE49-F238E27FC236}">
                  <a16:creationId xmlns:a16="http://schemas.microsoft.com/office/drawing/2014/main" id="{17A80703-F163-44FB-99C9-76B8F849009C}"/>
                </a:ext>
              </a:extLst>
            </p:cNvPr>
            <p:cNvSpPr/>
            <p:nvPr/>
          </p:nvSpPr>
          <p:spPr bwMode="auto">
            <a:xfrm rot="5400000">
              <a:off x="6926263" y="13223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0" name="กล่องข้อความ 215">
              <a:extLst>
                <a:ext uri="{FF2B5EF4-FFF2-40B4-BE49-F238E27FC236}">
                  <a16:creationId xmlns:a16="http://schemas.microsoft.com/office/drawing/2014/main" id="{5B2666AE-67B4-4EB4-84F9-C0D8B96E3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8513" y="1885950"/>
              <a:ext cx="1376362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แ-ะ</a:t>
              </a:r>
            </a:p>
          </p:txBody>
        </p:sp>
      </p:grpSp>
      <p:grpSp>
        <p:nvGrpSpPr>
          <p:cNvPr id="51" name="กลุ่ม 14">
            <a:extLst>
              <a:ext uri="{FF2B5EF4-FFF2-40B4-BE49-F238E27FC236}">
                <a16:creationId xmlns:a16="http://schemas.microsoft.com/office/drawing/2014/main" id="{9FA53968-872D-48F4-8F6A-DF3B079F9C7B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1954213"/>
            <a:ext cx="2136775" cy="966787"/>
            <a:chOff x="8499475" y="1930400"/>
            <a:chExt cx="2136775" cy="966788"/>
          </a:xfrm>
        </p:grpSpPr>
        <p:sp>
          <p:nvSpPr>
            <p:cNvPr id="52" name="Rectangle: Top Corners Rounded 27">
              <a:extLst>
                <a:ext uri="{FF2B5EF4-FFF2-40B4-BE49-F238E27FC236}">
                  <a16:creationId xmlns:a16="http://schemas.microsoft.com/office/drawing/2014/main" id="{AEC90DB3-135C-4B07-B409-4181ED248931}"/>
                </a:ext>
              </a:extLst>
            </p:cNvPr>
            <p:cNvSpPr/>
            <p:nvPr/>
          </p:nvSpPr>
          <p:spPr bwMode="auto">
            <a:xfrm rot="5400000">
              <a:off x="9107488" y="1322387"/>
              <a:ext cx="920751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3" name="TextBox 58">
              <a:extLst>
                <a:ext uri="{FF2B5EF4-FFF2-40B4-BE49-F238E27FC236}">
                  <a16:creationId xmlns:a16="http://schemas.microsoft.com/office/drawing/2014/main" id="{F61F02A6-910A-48E1-ACE0-DCEFB7AB7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0950" y="1973263"/>
              <a:ext cx="139223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แอะ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4" name="กลุ่ม 15">
            <a:extLst>
              <a:ext uri="{FF2B5EF4-FFF2-40B4-BE49-F238E27FC236}">
                <a16:creationId xmlns:a16="http://schemas.microsoft.com/office/drawing/2014/main" id="{CB7273F1-65B1-4D9D-9D35-C899E79A4D76}"/>
              </a:ext>
            </a:extLst>
          </p:cNvPr>
          <p:cNvGrpSpPr>
            <a:grpSpLocks/>
          </p:cNvGrpSpPr>
          <p:nvPr/>
        </p:nvGrpSpPr>
        <p:grpSpPr bwMode="auto">
          <a:xfrm>
            <a:off x="6076950" y="2916238"/>
            <a:ext cx="2136775" cy="1123950"/>
            <a:chOff x="6318250" y="2892425"/>
            <a:chExt cx="2136775" cy="1123871"/>
          </a:xfrm>
        </p:grpSpPr>
        <p:sp>
          <p:nvSpPr>
            <p:cNvPr id="55" name="Rectangle: Top Corners Rounded 27">
              <a:extLst>
                <a:ext uri="{FF2B5EF4-FFF2-40B4-BE49-F238E27FC236}">
                  <a16:creationId xmlns:a16="http://schemas.microsoft.com/office/drawing/2014/main" id="{7537DD2A-A857-4688-B452-D0AEAE192E13}"/>
                </a:ext>
              </a:extLst>
            </p:cNvPr>
            <p:cNvSpPr/>
            <p:nvPr/>
          </p:nvSpPr>
          <p:spPr bwMode="auto">
            <a:xfrm rot="5400000">
              <a:off x="6926295" y="2284380"/>
              <a:ext cx="920685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6" name="กล่องข้อความ 217">
              <a:extLst>
                <a:ext uri="{FF2B5EF4-FFF2-40B4-BE49-F238E27FC236}">
                  <a16:creationId xmlns:a16="http://schemas.microsoft.com/office/drawing/2014/main" id="{9FB643DA-7A85-4285-A6EE-6F3AED314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700" y="2908300"/>
              <a:ext cx="114935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โ-</a:t>
              </a:r>
              <a:r>
                <a:rPr lang="en-US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ะ</a:t>
              </a:r>
              <a:endParaRPr lang="th-TH" altLang="th-TH" sz="6600" b="1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7" name="กลุ่ม 17">
            <a:extLst>
              <a:ext uri="{FF2B5EF4-FFF2-40B4-BE49-F238E27FC236}">
                <a16:creationId xmlns:a16="http://schemas.microsoft.com/office/drawing/2014/main" id="{E7BEC3F9-5305-4DCE-85D8-8BE3830336AF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2916238"/>
            <a:ext cx="2136775" cy="1012825"/>
            <a:chOff x="8499475" y="2892425"/>
            <a:chExt cx="2136775" cy="1012825"/>
          </a:xfrm>
        </p:grpSpPr>
        <p:sp>
          <p:nvSpPr>
            <p:cNvPr id="58" name="Rectangle: Top Corners Rounded 27">
              <a:extLst>
                <a:ext uri="{FF2B5EF4-FFF2-40B4-BE49-F238E27FC236}">
                  <a16:creationId xmlns:a16="http://schemas.microsoft.com/office/drawing/2014/main" id="{08B900CD-39D5-4A0D-A983-8DADE620AB77}"/>
                </a:ext>
              </a:extLst>
            </p:cNvPr>
            <p:cNvSpPr/>
            <p:nvPr/>
          </p:nvSpPr>
          <p:spPr bwMode="auto">
            <a:xfrm rot="5400000">
              <a:off x="9107488" y="228441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9" name="TextBox 8">
              <a:extLst>
                <a:ext uri="{FF2B5EF4-FFF2-40B4-BE49-F238E27FC236}">
                  <a16:creationId xmlns:a16="http://schemas.microsoft.com/office/drawing/2014/main" id="{9ED54264-5CF7-40DB-8401-76C336BE9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5538" y="2981325"/>
              <a:ext cx="16002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โอะ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0" name="กลุ่ม 18">
            <a:extLst>
              <a:ext uri="{FF2B5EF4-FFF2-40B4-BE49-F238E27FC236}">
                <a16:creationId xmlns:a16="http://schemas.microsoft.com/office/drawing/2014/main" id="{451A120E-6DAE-41AE-AAC0-34C1AAFBC925}"/>
              </a:ext>
            </a:extLst>
          </p:cNvPr>
          <p:cNvGrpSpPr>
            <a:grpSpLocks/>
          </p:cNvGrpSpPr>
          <p:nvPr/>
        </p:nvGrpSpPr>
        <p:grpSpPr bwMode="auto">
          <a:xfrm>
            <a:off x="6076950" y="3838575"/>
            <a:ext cx="2136775" cy="1108075"/>
            <a:chOff x="6318250" y="3814763"/>
            <a:chExt cx="2136775" cy="1108075"/>
          </a:xfrm>
        </p:grpSpPr>
        <p:sp>
          <p:nvSpPr>
            <p:cNvPr id="61" name="Rectangle: Top Corners Rounded 27">
              <a:extLst>
                <a:ext uri="{FF2B5EF4-FFF2-40B4-BE49-F238E27FC236}">
                  <a16:creationId xmlns:a16="http://schemas.microsoft.com/office/drawing/2014/main" id="{367F857B-22CB-43D1-BD25-C235F03975C2}"/>
                </a:ext>
              </a:extLst>
            </p:cNvPr>
            <p:cNvSpPr/>
            <p:nvPr/>
          </p:nvSpPr>
          <p:spPr bwMode="auto">
            <a:xfrm rot="5400000">
              <a:off x="6926263" y="3235325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2" name="กล่องข้อความ 219">
              <a:extLst>
                <a:ext uri="{FF2B5EF4-FFF2-40B4-BE49-F238E27FC236}">
                  <a16:creationId xmlns:a16="http://schemas.microsoft.com/office/drawing/2014/main" id="{8C470059-8CF8-4181-B48A-90F03873F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6913" y="3814763"/>
              <a:ext cx="135572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เ-าะ</a:t>
              </a:r>
            </a:p>
          </p:txBody>
        </p:sp>
      </p:grpSp>
      <p:grpSp>
        <p:nvGrpSpPr>
          <p:cNvPr id="63" name="กลุ่ม 19">
            <a:extLst>
              <a:ext uri="{FF2B5EF4-FFF2-40B4-BE49-F238E27FC236}">
                <a16:creationId xmlns:a16="http://schemas.microsoft.com/office/drawing/2014/main" id="{E99D8F56-211C-4ABF-97F6-704C0F265D38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3867150"/>
            <a:ext cx="2136775" cy="957263"/>
            <a:chOff x="8499475" y="3843338"/>
            <a:chExt cx="2136775" cy="957262"/>
          </a:xfrm>
        </p:grpSpPr>
        <p:sp>
          <p:nvSpPr>
            <p:cNvPr id="64" name="Rectangle: Top Corners Rounded 27">
              <a:extLst>
                <a:ext uri="{FF2B5EF4-FFF2-40B4-BE49-F238E27FC236}">
                  <a16:creationId xmlns:a16="http://schemas.microsoft.com/office/drawing/2014/main" id="{35DE0B43-51E7-4111-A571-3478EFD88CB2}"/>
                </a:ext>
              </a:extLst>
            </p:cNvPr>
            <p:cNvSpPr/>
            <p:nvPr/>
          </p:nvSpPr>
          <p:spPr bwMode="auto">
            <a:xfrm rot="5400000">
              <a:off x="9107488" y="3235325"/>
              <a:ext cx="920749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" name="TextBox 53">
              <a:extLst>
                <a:ext uri="{FF2B5EF4-FFF2-40B4-BE49-F238E27FC236}">
                  <a16:creationId xmlns:a16="http://schemas.microsoft.com/office/drawing/2014/main" id="{8BE522D3-7AEA-4694-9A26-B5072ECF8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6825" y="3878263"/>
              <a:ext cx="1392238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เอาะ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6" name="กลุ่ม 20">
            <a:extLst>
              <a:ext uri="{FF2B5EF4-FFF2-40B4-BE49-F238E27FC236}">
                <a16:creationId xmlns:a16="http://schemas.microsoft.com/office/drawing/2014/main" id="{005FDC67-669E-4447-BCE3-8D70A8E57B91}"/>
              </a:ext>
            </a:extLst>
          </p:cNvPr>
          <p:cNvGrpSpPr>
            <a:grpSpLocks/>
          </p:cNvGrpSpPr>
          <p:nvPr/>
        </p:nvGrpSpPr>
        <p:grpSpPr bwMode="auto">
          <a:xfrm>
            <a:off x="6076950" y="4779963"/>
            <a:ext cx="2136775" cy="1108075"/>
            <a:chOff x="6318250" y="4756150"/>
            <a:chExt cx="2136775" cy="1108075"/>
          </a:xfrm>
        </p:grpSpPr>
        <p:sp>
          <p:nvSpPr>
            <p:cNvPr id="67" name="Rectangle: Top Corners Rounded 27">
              <a:extLst>
                <a:ext uri="{FF2B5EF4-FFF2-40B4-BE49-F238E27FC236}">
                  <a16:creationId xmlns:a16="http://schemas.microsoft.com/office/drawing/2014/main" id="{BF25DCFD-E9A8-4721-9973-A3CECFA9CA2A}"/>
                </a:ext>
              </a:extLst>
            </p:cNvPr>
            <p:cNvSpPr/>
            <p:nvPr/>
          </p:nvSpPr>
          <p:spPr bwMode="auto">
            <a:xfrm rot="5400000">
              <a:off x="6926263" y="4205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8" name="กล่องข้อความ 221">
              <a:extLst>
                <a:ext uri="{FF2B5EF4-FFF2-40B4-BE49-F238E27FC236}">
                  <a16:creationId xmlns:a16="http://schemas.microsoft.com/office/drawing/2014/main" id="{3E47C366-616D-4B2A-A3C8-D18162940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2625" y="4756150"/>
              <a:ext cx="1333500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เ-อะ</a:t>
              </a:r>
            </a:p>
          </p:txBody>
        </p:sp>
      </p:grpSp>
      <p:grpSp>
        <p:nvGrpSpPr>
          <p:cNvPr id="69" name="กลุ่ม 21">
            <a:extLst>
              <a:ext uri="{FF2B5EF4-FFF2-40B4-BE49-F238E27FC236}">
                <a16:creationId xmlns:a16="http://schemas.microsoft.com/office/drawing/2014/main" id="{CE7449CE-D69B-47B1-A252-9E4739FC708C}"/>
              </a:ext>
            </a:extLst>
          </p:cNvPr>
          <p:cNvGrpSpPr>
            <a:grpSpLocks/>
          </p:cNvGrpSpPr>
          <p:nvPr/>
        </p:nvGrpSpPr>
        <p:grpSpPr bwMode="auto">
          <a:xfrm>
            <a:off x="8258175" y="4837113"/>
            <a:ext cx="2136775" cy="941387"/>
            <a:chOff x="8499475" y="4813300"/>
            <a:chExt cx="2136775" cy="941388"/>
          </a:xfrm>
        </p:grpSpPr>
        <p:sp>
          <p:nvSpPr>
            <p:cNvPr id="70" name="Rectangle: Top Corners Rounded 27">
              <a:extLst>
                <a:ext uri="{FF2B5EF4-FFF2-40B4-BE49-F238E27FC236}">
                  <a16:creationId xmlns:a16="http://schemas.microsoft.com/office/drawing/2014/main" id="{01AE9BF2-3F68-4700-8664-46CE324D85C5}"/>
                </a:ext>
              </a:extLst>
            </p:cNvPr>
            <p:cNvSpPr/>
            <p:nvPr/>
          </p:nvSpPr>
          <p:spPr bwMode="auto">
            <a:xfrm rot="5400000">
              <a:off x="9107488" y="4205287"/>
              <a:ext cx="920751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1" name="TextBox 59">
              <a:extLst>
                <a:ext uri="{FF2B5EF4-FFF2-40B4-BE49-F238E27FC236}">
                  <a16:creationId xmlns:a16="http://schemas.microsoft.com/office/drawing/2014/main" id="{91AB772D-5F6F-4B04-8B64-1C0C87369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4288" y="4830763"/>
              <a:ext cx="139065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เออะ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2" name="Rectangle 10">
            <a:extLst>
              <a:ext uri="{FF2B5EF4-FFF2-40B4-BE49-F238E27FC236}">
                <a16:creationId xmlns:a16="http://schemas.microsoft.com/office/drawing/2014/main" id="{BFB5DEE1-7001-433A-8F83-BAEFF7B58244}"/>
              </a:ext>
            </a:extLst>
          </p:cNvPr>
          <p:cNvSpPr/>
          <p:nvPr/>
        </p:nvSpPr>
        <p:spPr bwMode="auto">
          <a:xfrm>
            <a:off x="3179763" y="126206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TextBox 6">
            <a:extLst>
              <a:ext uri="{FF2B5EF4-FFF2-40B4-BE49-F238E27FC236}">
                <a16:creationId xmlns:a16="http://schemas.microsoft.com/office/drawing/2014/main" id="{440700D4-514F-486F-987E-F1C4F3DF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123031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831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1B8054FF-C63C-449A-B4BD-CF73E4745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9651F76-EF5E-49A6-9FAB-BD8EFA72E5B9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696913"/>
            <a:ext cx="2995613" cy="665162"/>
            <a:chOff x="1" y="2413910"/>
            <a:chExt cx="2997302" cy="665408"/>
          </a:xfrm>
        </p:grpSpPr>
        <p:sp>
          <p:nvSpPr>
            <p:cNvPr id="4" name="Rectangle: Top Corners Rounded 31">
              <a:extLst>
                <a:ext uri="{FF2B5EF4-FFF2-40B4-BE49-F238E27FC236}">
                  <a16:creationId xmlns:a16="http://schemas.microsoft.com/office/drawing/2014/main" id="{C799D624-3B85-465D-A63C-04E5B1CC332F}"/>
                </a:ext>
              </a:extLst>
            </p:cNvPr>
            <p:cNvSpPr/>
            <p:nvPr/>
          </p:nvSpPr>
          <p:spPr>
            <a:xfrm rot="5400000">
              <a:off x="1242177" y="1171734"/>
              <a:ext cx="512952" cy="299730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5B10DF01-1DCC-4D92-999D-4CABA216C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175" y="2433298"/>
              <a:ext cx="2818107" cy="646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สระเสียงยาว ๙ เสียง</a:t>
              </a:r>
              <a:endParaRPr lang="en-US" altLang="en-US" sz="3600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" name="กลุ่ม 7">
            <a:extLst>
              <a:ext uri="{FF2B5EF4-FFF2-40B4-BE49-F238E27FC236}">
                <a16:creationId xmlns:a16="http://schemas.microsoft.com/office/drawing/2014/main" id="{B0BB4917-CCEB-4F58-9A1C-7E6C01B6EE65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1938338"/>
            <a:ext cx="2136775" cy="1108075"/>
            <a:chOff x="974725" y="1938338"/>
            <a:chExt cx="2136775" cy="1108075"/>
          </a:xfrm>
        </p:grpSpPr>
        <p:sp>
          <p:nvSpPr>
            <p:cNvPr id="7" name="Rectangle: Top Corners Rounded 27">
              <a:extLst>
                <a:ext uri="{FF2B5EF4-FFF2-40B4-BE49-F238E27FC236}">
                  <a16:creationId xmlns:a16="http://schemas.microsoft.com/office/drawing/2014/main" id="{9DE80B56-77F1-40D2-8CC5-9E52FF0334B9}"/>
                </a:ext>
              </a:extLst>
            </p:cNvPr>
            <p:cNvSpPr/>
            <p:nvPr/>
          </p:nvSpPr>
          <p:spPr bwMode="auto">
            <a:xfrm rot="5400000">
              <a:off x="1582738" y="13382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" name="กล่องข้อความ 78">
              <a:extLst>
                <a:ext uri="{FF2B5EF4-FFF2-40B4-BE49-F238E27FC236}">
                  <a16:creationId xmlns:a16="http://schemas.microsoft.com/office/drawing/2014/main" id="{5D3B82F0-D3B6-4245-83C7-76048D6BD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027" y="1938338"/>
              <a:ext cx="106362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-า</a:t>
              </a:r>
            </a:p>
          </p:txBody>
        </p:sp>
      </p:grpSp>
      <p:grpSp>
        <p:nvGrpSpPr>
          <p:cNvPr id="9" name="กลุ่ม 11">
            <a:extLst>
              <a:ext uri="{FF2B5EF4-FFF2-40B4-BE49-F238E27FC236}">
                <a16:creationId xmlns:a16="http://schemas.microsoft.com/office/drawing/2014/main" id="{4EB7F0E3-682B-4478-A459-E27618908930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2908300"/>
            <a:ext cx="2136775" cy="1246188"/>
            <a:chOff x="974725" y="2908300"/>
            <a:chExt cx="2136775" cy="1246188"/>
          </a:xfrm>
        </p:grpSpPr>
        <p:sp>
          <p:nvSpPr>
            <p:cNvPr id="10" name="Rectangle: Top Corners Rounded 27">
              <a:extLst>
                <a:ext uri="{FF2B5EF4-FFF2-40B4-BE49-F238E27FC236}">
                  <a16:creationId xmlns:a16="http://schemas.microsoft.com/office/drawing/2014/main" id="{195E8BE4-D213-4FD9-BE1B-F3099896581D}"/>
                </a:ext>
              </a:extLst>
            </p:cNvPr>
            <p:cNvSpPr/>
            <p:nvPr/>
          </p:nvSpPr>
          <p:spPr bwMode="auto">
            <a:xfrm rot="5400000">
              <a:off x="1582738" y="2300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1" name="กลุ่ม 79">
              <a:extLst>
                <a:ext uri="{FF2B5EF4-FFF2-40B4-BE49-F238E27FC236}">
                  <a16:creationId xmlns:a16="http://schemas.microsoft.com/office/drawing/2014/main" id="{96A64A59-EAA6-4C18-8A3C-F3FD5C599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7713" y="3046413"/>
              <a:ext cx="750887" cy="1108075"/>
              <a:chOff x="-3573285" y="3191470"/>
              <a:chExt cx="2589359" cy="1107996"/>
            </a:xfrm>
          </p:grpSpPr>
          <p:sp>
            <p:nvSpPr>
              <p:cNvPr id="12" name="กล่องข้อความ 82">
                <a:extLst>
                  <a:ext uri="{FF2B5EF4-FFF2-40B4-BE49-F238E27FC236}">
                    <a16:creationId xmlns:a16="http://schemas.microsoft.com/office/drawing/2014/main" id="{6F6BE63B-0DBC-4834-ADF6-84775C5A2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573570" y="3191470"/>
                <a:ext cx="1589644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</a:t>
                </a:r>
              </a:p>
            </p:txBody>
          </p:sp>
          <p:sp>
            <p:nvSpPr>
              <p:cNvPr id="13" name="กล่องข้อความ 83">
                <a:extLst>
                  <a:ext uri="{FF2B5EF4-FFF2-40B4-BE49-F238E27FC236}">
                    <a16:creationId xmlns:a16="http://schemas.microsoft.com/office/drawing/2014/main" id="{BABC343F-E04B-4AA5-8E69-983E400E14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573285" y="3191470"/>
                <a:ext cx="467351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</a:p>
            </p:txBody>
          </p:sp>
        </p:grpSp>
      </p:grpSp>
      <p:grpSp>
        <p:nvGrpSpPr>
          <p:cNvPr id="14" name="กลุ่ม 12">
            <a:extLst>
              <a:ext uri="{FF2B5EF4-FFF2-40B4-BE49-F238E27FC236}">
                <a16:creationId xmlns:a16="http://schemas.microsoft.com/office/drawing/2014/main" id="{607F0BEC-FBE8-49FC-9505-1D665AD17E1A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3859213"/>
            <a:ext cx="2566988" cy="1238250"/>
            <a:chOff x="974725" y="3859213"/>
            <a:chExt cx="2566988" cy="1238250"/>
          </a:xfrm>
        </p:grpSpPr>
        <p:sp>
          <p:nvSpPr>
            <p:cNvPr id="15" name="Rectangle: Top Corners Rounded 27">
              <a:extLst>
                <a:ext uri="{FF2B5EF4-FFF2-40B4-BE49-F238E27FC236}">
                  <a16:creationId xmlns:a16="http://schemas.microsoft.com/office/drawing/2014/main" id="{FACA6DB3-B8CD-4079-B9A4-3250DADC5E0D}"/>
                </a:ext>
              </a:extLst>
            </p:cNvPr>
            <p:cNvSpPr/>
            <p:nvPr/>
          </p:nvSpPr>
          <p:spPr bwMode="auto">
            <a:xfrm rot="5400000">
              <a:off x="1582738" y="3251200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6" name="กลุ่ม 84">
              <a:extLst>
                <a:ext uri="{FF2B5EF4-FFF2-40B4-BE49-F238E27FC236}">
                  <a16:creationId xmlns:a16="http://schemas.microsoft.com/office/drawing/2014/main" id="{A5868488-07D1-4312-AADA-2BD478C333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8188" y="3983038"/>
              <a:ext cx="1533525" cy="1114425"/>
              <a:chOff x="13556052" y="637997"/>
              <a:chExt cx="1534722" cy="1114196"/>
            </a:xfrm>
          </p:grpSpPr>
          <p:sp>
            <p:nvSpPr>
              <p:cNvPr id="17" name="กล่องข้อความ 85">
                <a:extLst>
                  <a:ext uri="{FF2B5EF4-FFF2-40B4-BE49-F238E27FC236}">
                    <a16:creationId xmlns:a16="http://schemas.microsoft.com/office/drawing/2014/main" id="{E003E55C-B5BD-4AE8-B303-38978F3704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62843" y="644197"/>
                <a:ext cx="1227931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</a:t>
                </a:r>
              </a:p>
            </p:txBody>
          </p:sp>
          <p:sp>
            <p:nvSpPr>
              <p:cNvPr id="18" name="กล่องข้อความ 86">
                <a:extLst>
                  <a:ext uri="{FF2B5EF4-FFF2-40B4-BE49-F238E27FC236}">
                    <a16:creationId xmlns:a16="http://schemas.microsoft.com/office/drawing/2014/main" id="{8D9BBEC2-F7EA-49CC-A6B3-4BCC228644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56052" y="637997"/>
                <a:ext cx="135591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</a:p>
            </p:txBody>
          </p:sp>
        </p:grpSp>
      </p:grpSp>
      <p:grpSp>
        <p:nvGrpSpPr>
          <p:cNvPr id="19" name="กลุ่ม 13">
            <a:extLst>
              <a:ext uri="{FF2B5EF4-FFF2-40B4-BE49-F238E27FC236}">
                <a16:creationId xmlns:a16="http://schemas.microsoft.com/office/drawing/2014/main" id="{0D81C300-7110-4576-9850-859F87390B11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4552950"/>
            <a:ext cx="2419350" cy="1196975"/>
            <a:chOff x="974725" y="4552950"/>
            <a:chExt cx="2419350" cy="1196975"/>
          </a:xfrm>
        </p:grpSpPr>
        <p:sp>
          <p:nvSpPr>
            <p:cNvPr id="20" name="Rectangle: Top Corners Rounded 27">
              <a:extLst>
                <a:ext uri="{FF2B5EF4-FFF2-40B4-BE49-F238E27FC236}">
                  <a16:creationId xmlns:a16="http://schemas.microsoft.com/office/drawing/2014/main" id="{913FDD06-34DF-4052-AF6E-36FC6E1C0E98}"/>
                </a:ext>
              </a:extLst>
            </p:cNvPr>
            <p:cNvSpPr/>
            <p:nvPr/>
          </p:nvSpPr>
          <p:spPr bwMode="auto">
            <a:xfrm rot="5400000">
              <a:off x="1582738" y="42211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1" name="กลุ่ม 88">
              <a:extLst>
                <a:ext uri="{FF2B5EF4-FFF2-40B4-BE49-F238E27FC236}">
                  <a16:creationId xmlns:a16="http://schemas.microsoft.com/office/drawing/2014/main" id="{43FA4DA4-8795-47C9-837C-9A4C5DA95B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1838" y="4552950"/>
              <a:ext cx="1392237" cy="1108076"/>
              <a:chOff x="-4298045" y="1438383"/>
              <a:chExt cx="1392746" cy="1107997"/>
            </a:xfrm>
          </p:grpSpPr>
          <p:sp>
            <p:nvSpPr>
              <p:cNvPr id="22" name="กล่องข้อความ 89">
                <a:extLst>
                  <a:ext uri="{FF2B5EF4-FFF2-40B4-BE49-F238E27FC236}">
                    <a16:creationId xmlns:a16="http://schemas.microsoft.com/office/drawing/2014/main" id="{8EF0B72B-38AC-482B-82F1-B65D455A53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4050059" y="1438383"/>
                <a:ext cx="148776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ู</a:t>
                </a:r>
              </a:p>
            </p:txBody>
          </p:sp>
          <p:sp>
            <p:nvSpPr>
              <p:cNvPr id="23" name="กล่องข้อความ 90">
                <a:extLst>
                  <a:ext uri="{FF2B5EF4-FFF2-40B4-BE49-F238E27FC236}">
                    <a16:creationId xmlns:a16="http://schemas.microsoft.com/office/drawing/2014/main" id="{4D4831D2-6C9A-46C1-A679-499B54FD6A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4298045" y="1438384"/>
                <a:ext cx="1392746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66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</a:t>
                </a:r>
              </a:p>
            </p:txBody>
          </p:sp>
        </p:grpSp>
      </p:grpSp>
      <p:grpSp>
        <p:nvGrpSpPr>
          <p:cNvPr id="24" name="กลุ่ม 20">
            <a:extLst>
              <a:ext uri="{FF2B5EF4-FFF2-40B4-BE49-F238E27FC236}">
                <a16:creationId xmlns:a16="http://schemas.microsoft.com/office/drawing/2014/main" id="{36BDB065-6310-4B44-8759-16D9560C86B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708650"/>
            <a:ext cx="2498725" cy="1106488"/>
            <a:chOff x="971549" y="5708650"/>
            <a:chExt cx="2498726" cy="1106488"/>
          </a:xfrm>
        </p:grpSpPr>
        <p:sp>
          <p:nvSpPr>
            <p:cNvPr id="25" name="Rectangle: Top Corners Rounded 27">
              <a:extLst>
                <a:ext uri="{FF2B5EF4-FFF2-40B4-BE49-F238E27FC236}">
                  <a16:creationId xmlns:a16="http://schemas.microsoft.com/office/drawing/2014/main" id="{6333668D-DC27-40CC-80D6-2D3DB3D9A83B}"/>
                </a:ext>
              </a:extLst>
            </p:cNvPr>
            <p:cNvSpPr/>
            <p:nvPr/>
          </p:nvSpPr>
          <p:spPr bwMode="auto">
            <a:xfrm rot="5400000">
              <a:off x="1581149" y="5172075"/>
              <a:ext cx="920750" cy="213995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กล่องข้อความ 91">
              <a:extLst>
                <a:ext uri="{FF2B5EF4-FFF2-40B4-BE49-F238E27FC236}">
                  <a16:creationId xmlns:a16="http://schemas.microsoft.com/office/drawing/2014/main" id="{4B9897E0-04AF-40F2-9435-B56D6E9E4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1675" y="5708650"/>
              <a:ext cx="1498600" cy="1106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เ-</a:t>
              </a:r>
            </a:p>
          </p:txBody>
        </p:sp>
      </p:grpSp>
      <p:grpSp>
        <p:nvGrpSpPr>
          <p:cNvPr id="27" name="กลุ่ม 22">
            <a:extLst>
              <a:ext uri="{FF2B5EF4-FFF2-40B4-BE49-F238E27FC236}">
                <a16:creationId xmlns:a16="http://schemas.microsoft.com/office/drawing/2014/main" id="{ADBEB4EE-3750-4530-AF7D-ACF3BD6742AD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1857375"/>
            <a:ext cx="2501900" cy="1108075"/>
            <a:chOff x="6318250" y="1857375"/>
            <a:chExt cx="2501900" cy="1108075"/>
          </a:xfrm>
        </p:grpSpPr>
        <p:sp>
          <p:nvSpPr>
            <p:cNvPr id="28" name="Rectangle: Top Corners Rounded 27">
              <a:extLst>
                <a:ext uri="{FF2B5EF4-FFF2-40B4-BE49-F238E27FC236}">
                  <a16:creationId xmlns:a16="http://schemas.microsoft.com/office/drawing/2014/main" id="{B8937EC6-61F3-41CD-BD53-B829268C7861}"/>
                </a:ext>
              </a:extLst>
            </p:cNvPr>
            <p:cNvSpPr/>
            <p:nvPr/>
          </p:nvSpPr>
          <p:spPr bwMode="auto">
            <a:xfrm rot="5400000">
              <a:off x="6926263" y="13223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9" name="กล่องข้อความ 92">
              <a:extLst>
                <a:ext uri="{FF2B5EF4-FFF2-40B4-BE49-F238E27FC236}">
                  <a16:creationId xmlns:a16="http://schemas.microsoft.com/office/drawing/2014/main" id="{8B104313-8FD5-4571-A9A4-A324AB587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5675" y="1857375"/>
              <a:ext cx="151447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แ-</a:t>
              </a:r>
            </a:p>
          </p:txBody>
        </p:sp>
      </p:grpSp>
      <p:grpSp>
        <p:nvGrpSpPr>
          <p:cNvPr id="30" name="กลุ่ม 24">
            <a:extLst>
              <a:ext uri="{FF2B5EF4-FFF2-40B4-BE49-F238E27FC236}">
                <a16:creationId xmlns:a16="http://schemas.microsoft.com/office/drawing/2014/main" id="{863D1E68-04FA-4729-A01B-E7B3C51753E2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2892425"/>
            <a:ext cx="2413000" cy="1179513"/>
            <a:chOff x="6318250" y="2892425"/>
            <a:chExt cx="2413000" cy="1179513"/>
          </a:xfrm>
        </p:grpSpPr>
        <p:sp>
          <p:nvSpPr>
            <p:cNvPr id="31" name="Rectangle: Top Corners Rounded 27">
              <a:extLst>
                <a:ext uri="{FF2B5EF4-FFF2-40B4-BE49-F238E27FC236}">
                  <a16:creationId xmlns:a16="http://schemas.microsoft.com/office/drawing/2014/main" id="{82BBFA32-C4A2-4BD5-BE17-E1AEE1B513E5}"/>
                </a:ext>
              </a:extLst>
            </p:cNvPr>
            <p:cNvSpPr/>
            <p:nvPr/>
          </p:nvSpPr>
          <p:spPr bwMode="auto">
            <a:xfrm rot="5400000">
              <a:off x="6926263" y="228441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2" name="กล่องข้อความ 93">
              <a:extLst>
                <a:ext uri="{FF2B5EF4-FFF2-40B4-BE49-F238E27FC236}">
                  <a16:creationId xmlns:a16="http://schemas.microsoft.com/office/drawing/2014/main" id="{DF4E8BCB-4F66-4EAA-A722-718CB5F58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288" y="2963863"/>
              <a:ext cx="1350962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โ-</a:t>
              </a:r>
            </a:p>
          </p:txBody>
        </p:sp>
      </p:grpSp>
      <p:grpSp>
        <p:nvGrpSpPr>
          <p:cNvPr id="33" name="กลุ่ม 26">
            <a:extLst>
              <a:ext uri="{FF2B5EF4-FFF2-40B4-BE49-F238E27FC236}">
                <a16:creationId xmlns:a16="http://schemas.microsoft.com/office/drawing/2014/main" id="{502901F7-6ECE-4C0E-97F9-34BA10458D67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3814763"/>
            <a:ext cx="2136775" cy="1108075"/>
            <a:chOff x="6318250" y="3802063"/>
            <a:chExt cx="2136775" cy="1108075"/>
          </a:xfrm>
        </p:grpSpPr>
        <p:sp>
          <p:nvSpPr>
            <p:cNvPr id="34" name="Rectangle: Top Corners Rounded 27">
              <a:extLst>
                <a:ext uri="{FF2B5EF4-FFF2-40B4-BE49-F238E27FC236}">
                  <a16:creationId xmlns:a16="http://schemas.microsoft.com/office/drawing/2014/main" id="{42AC5039-3B80-479E-A9AC-5561C3F54EED}"/>
                </a:ext>
              </a:extLst>
            </p:cNvPr>
            <p:cNvSpPr/>
            <p:nvPr/>
          </p:nvSpPr>
          <p:spPr bwMode="auto">
            <a:xfrm rot="5400000">
              <a:off x="6926263" y="3235325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5" name="กล่องข้อความ 94">
              <a:extLst>
                <a:ext uri="{FF2B5EF4-FFF2-40B4-BE49-F238E27FC236}">
                  <a16:creationId xmlns:a16="http://schemas.microsoft.com/office/drawing/2014/main" id="{CBA3A9D1-E7FB-421F-AFBD-A613C735C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802063"/>
              <a:ext cx="102552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-อ</a:t>
              </a:r>
            </a:p>
          </p:txBody>
        </p:sp>
      </p:grpSp>
      <p:grpSp>
        <p:nvGrpSpPr>
          <p:cNvPr id="36" name="กลุ่ม 28">
            <a:extLst>
              <a:ext uri="{FF2B5EF4-FFF2-40B4-BE49-F238E27FC236}">
                <a16:creationId xmlns:a16="http://schemas.microsoft.com/office/drawing/2014/main" id="{DAEC7EEA-6AC5-459B-8884-6066D1F9C2B5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4735513"/>
            <a:ext cx="2432050" cy="1108075"/>
            <a:chOff x="6318250" y="4722813"/>
            <a:chExt cx="2432050" cy="1108075"/>
          </a:xfrm>
        </p:grpSpPr>
        <p:sp>
          <p:nvSpPr>
            <p:cNvPr id="37" name="Rectangle: Top Corners Rounded 27">
              <a:extLst>
                <a:ext uri="{FF2B5EF4-FFF2-40B4-BE49-F238E27FC236}">
                  <a16:creationId xmlns:a16="http://schemas.microsoft.com/office/drawing/2014/main" id="{F98F12B6-A506-4E72-A365-D78E676F2A61}"/>
                </a:ext>
              </a:extLst>
            </p:cNvPr>
            <p:cNvSpPr/>
            <p:nvPr/>
          </p:nvSpPr>
          <p:spPr bwMode="auto">
            <a:xfrm rot="5400000">
              <a:off x="6926263" y="4205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8" name="กล่องข้อความ 95">
              <a:extLst>
                <a:ext uri="{FF2B5EF4-FFF2-40B4-BE49-F238E27FC236}">
                  <a16:creationId xmlns:a16="http://schemas.microsoft.com/office/drawing/2014/main" id="{7B798EF8-0956-4D4C-BCEE-D135E47EBF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5825" y="4722813"/>
              <a:ext cx="151447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66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เ-อ</a:t>
              </a:r>
            </a:p>
          </p:txBody>
        </p:sp>
      </p:grpSp>
      <p:grpSp>
        <p:nvGrpSpPr>
          <p:cNvPr id="39" name="กลุ่ม 8">
            <a:extLst>
              <a:ext uri="{FF2B5EF4-FFF2-40B4-BE49-F238E27FC236}">
                <a16:creationId xmlns:a16="http://schemas.microsoft.com/office/drawing/2014/main" id="{10D113F9-E022-4C46-AF46-6785054A3589}"/>
              </a:ext>
            </a:extLst>
          </p:cNvPr>
          <p:cNvGrpSpPr>
            <a:grpSpLocks/>
          </p:cNvGrpSpPr>
          <p:nvPr/>
        </p:nvGrpSpPr>
        <p:grpSpPr bwMode="auto">
          <a:xfrm>
            <a:off x="3556000" y="1946275"/>
            <a:ext cx="2136775" cy="962025"/>
            <a:chOff x="3155950" y="1946275"/>
            <a:chExt cx="2136775" cy="962025"/>
          </a:xfrm>
        </p:grpSpPr>
        <p:sp>
          <p:nvSpPr>
            <p:cNvPr id="40" name="Rectangle: Top Corners Rounded 27">
              <a:extLst>
                <a:ext uri="{FF2B5EF4-FFF2-40B4-BE49-F238E27FC236}">
                  <a16:creationId xmlns:a16="http://schemas.microsoft.com/office/drawing/2014/main" id="{9D3C09F9-E241-4B0A-B91B-552979043B7F}"/>
                </a:ext>
              </a:extLst>
            </p:cNvPr>
            <p:cNvSpPr/>
            <p:nvPr/>
          </p:nvSpPr>
          <p:spPr bwMode="auto">
            <a:xfrm rot="5400000">
              <a:off x="3763963" y="13382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1" name="TextBox 2">
              <a:extLst>
                <a:ext uri="{FF2B5EF4-FFF2-40B4-BE49-F238E27FC236}">
                  <a16:creationId xmlns:a16="http://schemas.microsoft.com/office/drawing/2014/main" id="{F7CA1479-9D27-4DBB-8A24-56D21C509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1850" y="1984375"/>
              <a:ext cx="15240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อา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2" name="กลุ่ม 14">
            <a:extLst>
              <a:ext uri="{FF2B5EF4-FFF2-40B4-BE49-F238E27FC236}">
                <a16:creationId xmlns:a16="http://schemas.microsoft.com/office/drawing/2014/main" id="{E75AEBD9-6813-4D08-A492-0BB8EBEBEE54}"/>
              </a:ext>
            </a:extLst>
          </p:cNvPr>
          <p:cNvGrpSpPr>
            <a:grpSpLocks/>
          </p:cNvGrpSpPr>
          <p:nvPr/>
        </p:nvGrpSpPr>
        <p:grpSpPr bwMode="auto">
          <a:xfrm>
            <a:off x="3556000" y="2908300"/>
            <a:ext cx="2136775" cy="1055688"/>
            <a:chOff x="3155950" y="2908300"/>
            <a:chExt cx="2136775" cy="1055688"/>
          </a:xfrm>
        </p:grpSpPr>
        <p:sp>
          <p:nvSpPr>
            <p:cNvPr id="43" name="Rectangle: Top Corners Rounded 27">
              <a:extLst>
                <a:ext uri="{FF2B5EF4-FFF2-40B4-BE49-F238E27FC236}">
                  <a16:creationId xmlns:a16="http://schemas.microsoft.com/office/drawing/2014/main" id="{144C427E-5C7D-40EF-A8EB-8EB09CB471E4}"/>
                </a:ext>
              </a:extLst>
            </p:cNvPr>
            <p:cNvSpPr/>
            <p:nvPr/>
          </p:nvSpPr>
          <p:spPr bwMode="auto">
            <a:xfrm rot="5400000">
              <a:off x="3763963" y="2300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4" name="TextBox 9">
              <a:extLst>
                <a:ext uri="{FF2B5EF4-FFF2-40B4-BE49-F238E27FC236}">
                  <a16:creationId xmlns:a16="http://schemas.microsoft.com/office/drawing/2014/main" id="{5CDB55FB-76FF-4822-B84B-153E456A7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1700" y="3040063"/>
              <a:ext cx="139223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อี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5" name="กลุ่ม 17">
            <a:extLst>
              <a:ext uri="{FF2B5EF4-FFF2-40B4-BE49-F238E27FC236}">
                <a16:creationId xmlns:a16="http://schemas.microsoft.com/office/drawing/2014/main" id="{DC4D11BA-26FF-43B1-AB2B-4B8C423F70F2}"/>
              </a:ext>
            </a:extLst>
          </p:cNvPr>
          <p:cNvGrpSpPr>
            <a:grpSpLocks/>
          </p:cNvGrpSpPr>
          <p:nvPr/>
        </p:nvGrpSpPr>
        <p:grpSpPr bwMode="auto">
          <a:xfrm>
            <a:off x="3556000" y="3859213"/>
            <a:ext cx="2136775" cy="1039812"/>
            <a:chOff x="3155950" y="3859213"/>
            <a:chExt cx="2136775" cy="1039812"/>
          </a:xfrm>
        </p:grpSpPr>
        <p:sp>
          <p:nvSpPr>
            <p:cNvPr id="46" name="Rectangle: Top Corners Rounded 27">
              <a:extLst>
                <a:ext uri="{FF2B5EF4-FFF2-40B4-BE49-F238E27FC236}">
                  <a16:creationId xmlns:a16="http://schemas.microsoft.com/office/drawing/2014/main" id="{BB608A0A-E32D-4982-A41E-4D68954F0F6B}"/>
                </a:ext>
              </a:extLst>
            </p:cNvPr>
            <p:cNvSpPr/>
            <p:nvPr/>
          </p:nvSpPr>
          <p:spPr bwMode="auto">
            <a:xfrm rot="5400000">
              <a:off x="3763963" y="3251200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A9E6DDBA-0D10-4DDD-8B61-ED7568A2B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850" y="3976688"/>
              <a:ext cx="1392238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อือ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8" name="กลุ่ม 19">
            <a:extLst>
              <a:ext uri="{FF2B5EF4-FFF2-40B4-BE49-F238E27FC236}">
                <a16:creationId xmlns:a16="http://schemas.microsoft.com/office/drawing/2014/main" id="{230E5322-E1FD-41FD-8B9D-D50368633E3D}"/>
              </a:ext>
            </a:extLst>
          </p:cNvPr>
          <p:cNvGrpSpPr>
            <a:grpSpLocks/>
          </p:cNvGrpSpPr>
          <p:nvPr/>
        </p:nvGrpSpPr>
        <p:grpSpPr bwMode="auto">
          <a:xfrm>
            <a:off x="3556000" y="4768850"/>
            <a:ext cx="2136775" cy="981075"/>
            <a:chOff x="3155950" y="4768850"/>
            <a:chExt cx="2136775" cy="981075"/>
          </a:xfrm>
        </p:grpSpPr>
        <p:sp>
          <p:nvSpPr>
            <p:cNvPr id="49" name="Rectangle: Top Corners Rounded 27">
              <a:extLst>
                <a:ext uri="{FF2B5EF4-FFF2-40B4-BE49-F238E27FC236}">
                  <a16:creationId xmlns:a16="http://schemas.microsoft.com/office/drawing/2014/main" id="{1BBAC3AD-58B3-410E-AE81-EE68825086AE}"/>
                </a:ext>
              </a:extLst>
            </p:cNvPr>
            <p:cNvSpPr/>
            <p:nvPr/>
          </p:nvSpPr>
          <p:spPr bwMode="auto">
            <a:xfrm rot="5400000">
              <a:off x="3763963" y="422116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0" name="TextBox 6">
              <a:extLst>
                <a:ext uri="{FF2B5EF4-FFF2-40B4-BE49-F238E27FC236}">
                  <a16:creationId xmlns:a16="http://schemas.microsoft.com/office/drawing/2014/main" id="{02F2F41E-7A9C-4197-9848-D609E9C66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2963" y="4768850"/>
              <a:ext cx="15240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อู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1" name="กลุ่ม 21">
            <a:extLst>
              <a:ext uri="{FF2B5EF4-FFF2-40B4-BE49-F238E27FC236}">
                <a16:creationId xmlns:a16="http://schemas.microsoft.com/office/drawing/2014/main" id="{4FD64ABF-DB92-465E-9041-DF99277B5306}"/>
              </a:ext>
            </a:extLst>
          </p:cNvPr>
          <p:cNvGrpSpPr>
            <a:grpSpLocks/>
          </p:cNvGrpSpPr>
          <p:nvPr/>
        </p:nvGrpSpPr>
        <p:grpSpPr bwMode="auto">
          <a:xfrm>
            <a:off x="3567113" y="5781675"/>
            <a:ext cx="2125662" cy="969963"/>
            <a:chOff x="3167063" y="5781675"/>
            <a:chExt cx="2125662" cy="969963"/>
          </a:xfrm>
        </p:grpSpPr>
        <p:sp>
          <p:nvSpPr>
            <p:cNvPr id="52" name="Rectangle: Top Corners Rounded 27">
              <a:extLst>
                <a:ext uri="{FF2B5EF4-FFF2-40B4-BE49-F238E27FC236}">
                  <a16:creationId xmlns:a16="http://schemas.microsoft.com/office/drawing/2014/main" id="{3B649997-76F4-4862-8526-6B0FB0CBB89F}"/>
                </a:ext>
              </a:extLst>
            </p:cNvPr>
            <p:cNvSpPr/>
            <p:nvPr/>
          </p:nvSpPr>
          <p:spPr bwMode="auto">
            <a:xfrm rot="5400000">
              <a:off x="3769519" y="5179219"/>
              <a:ext cx="920750" cy="212566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9F90FC-839E-4D5D-87AF-C1A4B7285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5038" y="5827713"/>
              <a:ext cx="1392237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4" name="กลุ่ม 23">
            <a:extLst>
              <a:ext uri="{FF2B5EF4-FFF2-40B4-BE49-F238E27FC236}">
                <a16:creationId xmlns:a16="http://schemas.microsoft.com/office/drawing/2014/main" id="{33A26475-0DCF-4B1A-BF30-0997CA8CD725}"/>
              </a:ext>
            </a:extLst>
          </p:cNvPr>
          <p:cNvGrpSpPr>
            <a:grpSpLocks/>
          </p:cNvGrpSpPr>
          <p:nvPr/>
        </p:nvGrpSpPr>
        <p:grpSpPr bwMode="auto">
          <a:xfrm>
            <a:off x="8213725" y="1930400"/>
            <a:ext cx="2136775" cy="976313"/>
            <a:chOff x="8499475" y="1930400"/>
            <a:chExt cx="2136775" cy="976313"/>
          </a:xfrm>
        </p:grpSpPr>
        <p:sp>
          <p:nvSpPr>
            <p:cNvPr id="55" name="Rectangle: Top Corners Rounded 27">
              <a:extLst>
                <a:ext uri="{FF2B5EF4-FFF2-40B4-BE49-F238E27FC236}">
                  <a16:creationId xmlns:a16="http://schemas.microsoft.com/office/drawing/2014/main" id="{7704EF83-DFB0-4E96-B2AB-664031D4DBC0}"/>
                </a:ext>
              </a:extLst>
            </p:cNvPr>
            <p:cNvSpPr/>
            <p:nvPr/>
          </p:nvSpPr>
          <p:spPr bwMode="auto">
            <a:xfrm rot="5400000">
              <a:off x="9107488" y="13223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6" name="TextBox 58">
              <a:extLst>
                <a:ext uri="{FF2B5EF4-FFF2-40B4-BE49-F238E27FC236}">
                  <a16:creationId xmlns:a16="http://schemas.microsoft.com/office/drawing/2014/main" id="{348DC70B-AF97-4282-B7FF-555C675BE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5238" y="1982788"/>
              <a:ext cx="1392237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7" name="กลุ่ม 25">
            <a:extLst>
              <a:ext uri="{FF2B5EF4-FFF2-40B4-BE49-F238E27FC236}">
                <a16:creationId xmlns:a16="http://schemas.microsoft.com/office/drawing/2014/main" id="{38E66F93-437C-4E97-8555-CB04F3E4CCD8}"/>
              </a:ext>
            </a:extLst>
          </p:cNvPr>
          <p:cNvGrpSpPr>
            <a:grpSpLocks/>
          </p:cNvGrpSpPr>
          <p:nvPr/>
        </p:nvGrpSpPr>
        <p:grpSpPr bwMode="auto">
          <a:xfrm>
            <a:off x="8213725" y="2892425"/>
            <a:ext cx="2136775" cy="1031875"/>
            <a:chOff x="8499475" y="2892425"/>
            <a:chExt cx="2136775" cy="1031875"/>
          </a:xfrm>
        </p:grpSpPr>
        <p:sp>
          <p:nvSpPr>
            <p:cNvPr id="58" name="Rectangle: Top Corners Rounded 27">
              <a:extLst>
                <a:ext uri="{FF2B5EF4-FFF2-40B4-BE49-F238E27FC236}">
                  <a16:creationId xmlns:a16="http://schemas.microsoft.com/office/drawing/2014/main" id="{4B1CF09B-39F3-43F2-91A0-605BC89BB407}"/>
                </a:ext>
              </a:extLst>
            </p:cNvPr>
            <p:cNvSpPr/>
            <p:nvPr/>
          </p:nvSpPr>
          <p:spPr bwMode="auto">
            <a:xfrm rot="5400000">
              <a:off x="9107488" y="2284412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9" name="TextBox 8">
              <a:extLst>
                <a:ext uri="{FF2B5EF4-FFF2-40B4-BE49-F238E27FC236}">
                  <a16:creationId xmlns:a16="http://schemas.microsoft.com/office/drawing/2014/main" id="{30A94023-D078-4055-A0D9-D9C57C3DD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8075" y="3001963"/>
              <a:ext cx="1600200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0" name="กลุ่ม 27">
            <a:extLst>
              <a:ext uri="{FF2B5EF4-FFF2-40B4-BE49-F238E27FC236}">
                <a16:creationId xmlns:a16="http://schemas.microsoft.com/office/drawing/2014/main" id="{EBDC9676-0233-4AE0-9EE7-9C9DC60FEFAE}"/>
              </a:ext>
            </a:extLst>
          </p:cNvPr>
          <p:cNvGrpSpPr>
            <a:grpSpLocks/>
          </p:cNvGrpSpPr>
          <p:nvPr/>
        </p:nvGrpSpPr>
        <p:grpSpPr bwMode="auto">
          <a:xfrm>
            <a:off x="8213725" y="3856038"/>
            <a:ext cx="2136775" cy="968375"/>
            <a:chOff x="8499475" y="3843338"/>
            <a:chExt cx="2136775" cy="968375"/>
          </a:xfrm>
        </p:grpSpPr>
        <p:sp>
          <p:nvSpPr>
            <p:cNvPr id="61" name="Rectangle: Top Corners Rounded 27">
              <a:extLst>
                <a:ext uri="{FF2B5EF4-FFF2-40B4-BE49-F238E27FC236}">
                  <a16:creationId xmlns:a16="http://schemas.microsoft.com/office/drawing/2014/main" id="{C2FC0A86-F9AE-4D34-B300-C681008EBEB6}"/>
                </a:ext>
              </a:extLst>
            </p:cNvPr>
            <p:cNvSpPr/>
            <p:nvPr/>
          </p:nvSpPr>
          <p:spPr bwMode="auto">
            <a:xfrm rot="5400000">
              <a:off x="9107488" y="3235325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2" name="TextBox 53">
              <a:extLst>
                <a:ext uri="{FF2B5EF4-FFF2-40B4-BE49-F238E27FC236}">
                  <a16:creationId xmlns:a16="http://schemas.microsoft.com/office/drawing/2014/main" id="{87FFFB4C-3A14-4D53-AB72-12B108A9D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9200" y="3887788"/>
              <a:ext cx="139223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3" name="กลุ่ม 29">
            <a:extLst>
              <a:ext uri="{FF2B5EF4-FFF2-40B4-BE49-F238E27FC236}">
                <a16:creationId xmlns:a16="http://schemas.microsoft.com/office/drawing/2014/main" id="{5B8F812F-0E6C-41C1-8EF2-BC1A50CFA70D}"/>
              </a:ext>
            </a:extLst>
          </p:cNvPr>
          <p:cNvGrpSpPr>
            <a:grpSpLocks/>
          </p:cNvGrpSpPr>
          <p:nvPr/>
        </p:nvGrpSpPr>
        <p:grpSpPr bwMode="auto">
          <a:xfrm>
            <a:off x="8213725" y="4824413"/>
            <a:ext cx="2136775" cy="923925"/>
            <a:chOff x="8499475" y="4811713"/>
            <a:chExt cx="2136775" cy="923925"/>
          </a:xfrm>
        </p:grpSpPr>
        <p:sp>
          <p:nvSpPr>
            <p:cNvPr id="64" name="Rectangle: Top Corners Rounded 27">
              <a:extLst>
                <a:ext uri="{FF2B5EF4-FFF2-40B4-BE49-F238E27FC236}">
                  <a16:creationId xmlns:a16="http://schemas.microsoft.com/office/drawing/2014/main" id="{A5CAA816-292E-4339-9675-1DD0D50B545B}"/>
                </a:ext>
              </a:extLst>
            </p:cNvPr>
            <p:cNvSpPr/>
            <p:nvPr/>
          </p:nvSpPr>
          <p:spPr bwMode="auto">
            <a:xfrm rot="5400000">
              <a:off x="9107488" y="4205287"/>
              <a:ext cx="920750" cy="213677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" name="TextBox 59">
              <a:extLst>
                <a:ext uri="{FF2B5EF4-FFF2-40B4-BE49-F238E27FC236}">
                  <a16:creationId xmlns:a16="http://schemas.microsoft.com/office/drawing/2014/main" id="{59B52DE1-9F80-45F3-B35D-3F2B52862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8888" y="4811713"/>
              <a:ext cx="1392237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54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เออ</a:t>
              </a:r>
              <a:endParaRPr lang="en-US" altLang="th-TH" sz="54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6" name="กลุ่ม 5">
            <a:extLst>
              <a:ext uri="{FF2B5EF4-FFF2-40B4-BE49-F238E27FC236}">
                <a16:creationId xmlns:a16="http://schemas.microsoft.com/office/drawing/2014/main" id="{0ED92844-74F7-4919-8DF6-4284E2E738F6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1271588"/>
            <a:ext cx="4305300" cy="739775"/>
            <a:chOff x="1440655" y="1271588"/>
            <a:chExt cx="4304840" cy="740568"/>
          </a:xfrm>
        </p:grpSpPr>
        <p:grpSp>
          <p:nvGrpSpPr>
            <p:cNvPr id="67" name="กลุ่ม 2">
              <a:extLst>
                <a:ext uri="{FF2B5EF4-FFF2-40B4-BE49-F238E27FC236}">
                  <a16:creationId xmlns:a16="http://schemas.microsoft.com/office/drawing/2014/main" id="{61C6B32F-9086-42D3-9177-650F839A56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655" y="1271588"/>
              <a:ext cx="4252121" cy="706437"/>
              <a:chOff x="1040605" y="1271539"/>
              <a:chExt cx="4252121" cy="707156"/>
            </a:xfrm>
          </p:grpSpPr>
          <p:sp>
            <p:nvSpPr>
              <p:cNvPr id="69" name="Rectangle: Top Corners Rounded 39">
                <a:extLst>
                  <a:ext uri="{FF2B5EF4-FFF2-40B4-BE49-F238E27FC236}">
                    <a16:creationId xmlns:a16="http://schemas.microsoft.com/office/drawing/2014/main" id="{EDAB951F-2C34-4CB3-AC8D-E41CA35A08A3}"/>
                  </a:ext>
                </a:extLst>
              </p:cNvPr>
              <p:cNvSpPr/>
              <p:nvPr/>
            </p:nvSpPr>
            <p:spPr>
              <a:xfrm rot="5400000">
                <a:off x="3930492" y="542113"/>
                <a:ext cx="585421" cy="213972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0" name="TextBox 34">
                <a:extLst>
                  <a:ext uri="{FF2B5EF4-FFF2-40B4-BE49-F238E27FC236}">
                    <a16:creationId xmlns:a16="http://schemas.microsoft.com/office/drawing/2014/main" id="{A576B9AD-46CC-4511-BB80-023FC2F9E7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0605" y="1271539"/>
                <a:ext cx="2111150" cy="707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40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รูป</a:t>
                </a:r>
                <a:endParaRPr lang="en-US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68" name="TextBox 34">
              <a:extLst>
                <a:ext uri="{FF2B5EF4-FFF2-40B4-BE49-F238E27FC236}">
                  <a16:creationId xmlns:a16="http://schemas.microsoft.com/office/drawing/2014/main" id="{9D46A3EE-36E2-4758-92ED-BF8D33A1F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5774" y="1304961"/>
              <a:ext cx="2139721" cy="707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1" name="กลุ่ม 11">
            <a:extLst>
              <a:ext uri="{FF2B5EF4-FFF2-40B4-BE49-F238E27FC236}">
                <a16:creationId xmlns:a16="http://schemas.microsoft.com/office/drawing/2014/main" id="{D01A2A5B-24C3-41B3-8830-2D514E6A3440}"/>
              </a:ext>
            </a:extLst>
          </p:cNvPr>
          <p:cNvGrpSpPr>
            <a:grpSpLocks/>
          </p:cNvGrpSpPr>
          <p:nvPr/>
        </p:nvGrpSpPr>
        <p:grpSpPr bwMode="auto">
          <a:xfrm>
            <a:off x="6111875" y="1247775"/>
            <a:ext cx="4292600" cy="731838"/>
            <a:chOff x="6111414" y="1247776"/>
            <a:chExt cx="4292599" cy="732630"/>
          </a:xfrm>
        </p:grpSpPr>
        <p:grpSp>
          <p:nvGrpSpPr>
            <p:cNvPr id="72" name="กลุ่ม 4">
              <a:extLst>
                <a:ext uri="{FF2B5EF4-FFF2-40B4-BE49-F238E27FC236}">
                  <a16:creationId xmlns:a16="http://schemas.microsoft.com/office/drawing/2014/main" id="{9D065BCF-1176-4BA9-BB4E-3A4F254F91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11414" y="1247776"/>
              <a:ext cx="4239086" cy="708025"/>
              <a:chOff x="6397164" y="1247105"/>
              <a:chExt cx="4239086" cy="708390"/>
            </a:xfrm>
          </p:grpSpPr>
          <p:sp>
            <p:nvSpPr>
              <p:cNvPr id="74" name="Rectangle: Top Corners Rounded 39">
                <a:extLst>
                  <a:ext uri="{FF2B5EF4-FFF2-40B4-BE49-F238E27FC236}">
                    <a16:creationId xmlns:a16="http://schemas.microsoft.com/office/drawing/2014/main" id="{32B0B0CF-3FBC-4E65-8633-65F17A69A59E}"/>
                  </a:ext>
                </a:extLst>
              </p:cNvPr>
              <p:cNvSpPr/>
              <p:nvPr/>
            </p:nvSpPr>
            <p:spPr>
              <a:xfrm rot="5400000">
                <a:off x="9272451" y="526144"/>
                <a:ext cx="586723" cy="2139949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5" name="TextBox 34">
                <a:extLst>
                  <a:ext uri="{FF2B5EF4-FFF2-40B4-BE49-F238E27FC236}">
                    <a16:creationId xmlns:a16="http://schemas.microsoft.com/office/drawing/2014/main" id="{3100C17E-A5E5-4F6B-895C-A6CD846647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97164" y="1247105"/>
                <a:ext cx="2111375" cy="709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40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รูป</a:t>
                </a:r>
                <a:endParaRPr lang="en-US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73" name="TextBox 34">
              <a:extLst>
                <a:ext uri="{FF2B5EF4-FFF2-40B4-BE49-F238E27FC236}">
                  <a16:creationId xmlns:a16="http://schemas.microsoft.com/office/drawing/2014/main" id="{2A335333-BA1C-4935-99DB-D2A227E27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4063" y="1271615"/>
              <a:ext cx="2139950" cy="708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40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</a:t>
              </a:r>
              <a:endParaRPr lang="en-US" altLang="en-US" sz="4000" b="1">
                <a:solidFill>
                  <a:srgbClr val="E46C0A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6" name="Rectangle 10">
            <a:extLst>
              <a:ext uri="{FF2B5EF4-FFF2-40B4-BE49-F238E27FC236}">
                <a16:creationId xmlns:a16="http://schemas.microsoft.com/office/drawing/2014/main" id="{3C4DE12B-1704-485B-94E6-87968D17C485}"/>
              </a:ext>
            </a:extLst>
          </p:cNvPr>
          <p:cNvSpPr/>
          <p:nvPr/>
        </p:nvSpPr>
        <p:spPr bwMode="auto">
          <a:xfrm>
            <a:off x="3179763" y="82550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TextBox 6">
            <a:extLst>
              <a:ext uri="{FF2B5EF4-FFF2-40B4-BE49-F238E27FC236}">
                <a16:creationId xmlns:a16="http://schemas.microsoft.com/office/drawing/2014/main" id="{89EAA5B8-6CD6-4318-AC44-36DF8E166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9375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88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3FDF952-F9BD-497F-8397-4765F06DA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กลุ่ม 23">
            <a:extLst>
              <a:ext uri="{FF2B5EF4-FFF2-40B4-BE49-F238E27FC236}">
                <a16:creationId xmlns:a16="http://schemas.microsoft.com/office/drawing/2014/main" id="{A8ECE786-06EB-4640-9966-1B82DAC2307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682875"/>
            <a:ext cx="10337800" cy="698500"/>
            <a:chOff x="1115219" y="2368380"/>
            <a:chExt cx="10338594" cy="699420"/>
          </a:xfrm>
        </p:grpSpPr>
        <p:grpSp>
          <p:nvGrpSpPr>
            <p:cNvPr id="4" name="กลุ่ม 5">
              <a:extLst>
                <a:ext uri="{FF2B5EF4-FFF2-40B4-BE49-F238E27FC236}">
                  <a16:creationId xmlns:a16="http://schemas.microsoft.com/office/drawing/2014/main" id="{710EB502-8D79-4A82-886F-3F9C3A69DD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9662" y="2368380"/>
              <a:ext cx="2611438" cy="692525"/>
              <a:chOff x="3649662" y="2380412"/>
              <a:chExt cx="2611438" cy="692525"/>
            </a:xfrm>
          </p:grpSpPr>
          <p:sp>
            <p:nvSpPr>
              <p:cNvPr id="14" name="Rectangle: Top Corners Rounded 39">
                <a:extLst>
                  <a:ext uri="{FF2B5EF4-FFF2-40B4-BE49-F238E27FC236}">
                    <a16:creationId xmlns:a16="http://schemas.microsoft.com/office/drawing/2014/main" id="{2732F5A1-B008-4000-B4B7-F06C300CD152}"/>
                  </a:ext>
                </a:extLst>
              </p:cNvPr>
              <p:cNvSpPr/>
              <p:nvPr/>
            </p:nvSpPr>
            <p:spPr>
              <a:xfrm rot="5400000">
                <a:off x="4694149" y="1400419"/>
                <a:ext cx="586560" cy="2546546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5" name="TextBox 34">
                <a:extLst>
                  <a:ext uri="{FF2B5EF4-FFF2-40B4-BE49-F238E27FC236}">
                    <a16:creationId xmlns:a16="http://schemas.microsoft.com/office/drawing/2014/main" id="{EE72A4F8-DAC8-46BD-A7A0-E3B3B74859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9064" y="2426511"/>
                <a:ext cx="2573535" cy="64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36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สระเดี่ยว</a:t>
                </a:r>
                <a:endParaRPr lang="en-US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5" name="กลุ่ม 4">
              <a:extLst>
                <a:ext uri="{FF2B5EF4-FFF2-40B4-BE49-F238E27FC236}">
                  <a16:creationId xmlns:a16="http://schemas.microsoft.com/office/drawing/2014/main" id="{A5E1D941-3A40-4E1F-BF72-B448C8BB35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5219" y="2372475"/>
              <a:ext cx="2564606" cy="695325"/>
              <a:chOff x="1115219" y="2372475"/>
              <a:chExt cx="2564606" cy="695325"/>
            </a:xfrm>
          </p:grpSpPr>
          <p:sp>
            <p:nvSpPr>
              <p:cNvPr id="12" name="Rectangle: Top Corners Rounded 39">
                <a:extLst>
                  <a:ext uri="{FF2B5EF4-FFF2-40B4-BE49-F238E27FC236}">
                    <a16:creationId xmlns:a16="http://schemas.microsoft.com/office/drawing/2014/main" id="{AFAE9C80-14F5-45E5-BCFF-99A2CD1C6F39}"/>
                  </a:ext>
                </a:extLst>
              </p:cNvPr>
              <p:cNvSpPr/>
              <p:nvPr/>
            </p:nvSpPr>
            <p:spPr>
              <a:xfrm rot="5400000">
                <a:off x="2105533" y="1384422"/>
                <a:ext cx="584970" cy="256242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3" name="TextBox 34">
                <a:extLst>
                  <a:ext uri="{FF2B5EF4-FFF2-40B4-BE49-F238E27FC236}">
                    <a16:creationId xmlns:a16="http://schemas.microsoft.com/office/drawing/2014/main" id="{F16DD4DA-4401-4DA4-AB74-12E271E3A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5219" y="2422426"/>
                <a:ext cx="2562422" cy="64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36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เสียงสั้น</a:t>
                </a:r>
                <a:endParaRPr lang="en-US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6" name="กลุ่ม 2">
              <a:extLst>
                <a:ext uri="{FF2B5EF4-FFF2-40B4-BE49-F238E27FC236}">
                  <a16:creationId xmlns:a16="http://schemas.microsoft.com/office/drawing/2014/main" id="{A2D6A735-C9EC-4AFE-BDC4-3AF7D181BF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42375" y="2375650"/>
              <a:ext cx="2611438" cy="655856"/>
              <a:chOff x="8842375" y="2375650"/>
              <a:chExt cx="2611438" cy="655856"/>
            </a:xfrm>
          </p:grpSpPr>
          <p:sp>
            <p:nvSpPr>
              <p:cNvPr id="10" name="Rectangle: Top Corners Rounded 39">
                <a:extLst>
                  <a:ext uri="{FF2B5EF4-FFF2-40B4-BE49-F238E27FC236}">
                    <a16:creationId xmlns:a16="http://schemas.microsoft.com/office/drawing/2014/main" id="{E43FA030-E398-4C8A-8AE6-B3DC76A9446F}"/>
                  </a:ext>
                </a:extLst>
              </p:cNvPr>
              <p:cNvSpPr/>
              <p:nvPr/>
            </p:nvSpPr>
            <p:spPr>
              <a:xfrm rot="5400000">
                <a:off x="9888055" y="1395541"/>
                <a:ext cx="584970" cy="2546546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" name="TextBox 34">
                <a:extLst>
                  <a:ext uri="{FF2B5EF4-FFF2-40B4-BE49-F238E27FC236}">
                    <a16:creationId xmlns:a16="http://schemas.microsoft.com/office/drawing/2014/main" id="{088E3342-A0F9-44FE-9A4A-C69EBA0526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42174" y="2385866"/>
                <a:ext cx="2573536" cy="64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36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สระเดี่ยว</a:t>
                </a:r>
                <a:endParaRPr lang="en-US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7" name="กลุ่ม 6">
              <a:extLst>
                <a:ext uri="{FF2B5EF4-FFF2-40B4-BE49-F238E27FC236}">
                  <a16:creationId xmlns:a16="http://schemas.microsoft.com/office/drawing/2014/main" id="{6C9E056E-33BD-4183-AE72-5287EC0956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8725" y="2374730"/>
              <a:ext cx="2563813" cy="681038"/>
              <a:chOff x="6308725" y="2386762"/>
              <a:chExt cx="2563813" cy="681038"/>
            </a:xfrm>
          </p:grpSpPr>
          <p:sp>
            <p:nvSpPr>
              <p:cNvPr id="8" name="Rectangle: Top Corners Rounded 39">
                <a:extLst>
                  <a:ext uri="{FF2B5EF4-FFF2-40B4-BE49-F238E27FC236}">
                    <a16:creationId xmlns:a16="http://schemas.microsoft.com/office/drawing/2014/main" id="{C858182F-3BB2-4C73-BC23-386E6AE50D5B}"/>
                  </a:ext>
                </a:extLst>
              </p:cNvPr>
              <p:cNvSpPr/>
              <p:nvPr/>
            </p:nvSpPr>
            <p:spPr>
              <a:xfrm rot="5400000">
                <a:off x="7297851" y="1397249"/>
                <a:ext cx="584970" cy="256401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5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" name="TextBox 34">
                <a:extLst>
                  <a:ext uri="{FF2B5EF4-FFF2-40B4-BE49-F238E27FC236}">
                    <a16:creationId xmlns:a16="http://schemas.microsoft.com/office/drawing/2014/main" id="{CEBCBC55-59BE-4207-BB26-43A92FF61F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8330" y="2421741"/>
                <a:ext cx="2562422" cy="64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en-US" sz="3600" b="1">
                    <a:solidFill>
                      <a:srgbClr val="E46C0A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เสียงยาว</a:t>
                </a:r>
                <a:endParaRPr lang="en-US" altLang="en-US" sz="3600" b="1">
                  <a:solidFill>
                    <a:srgbClr val="E46C0A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16" name="Group 2">
            <a:extLst>
              <a:ext uri="{FF2B5EF4-FFF2-40B4-BE49-F238E27FC236}">
                <a16:creationId xmlns:a16="http://schemas.microsoft.com/office/drawing/2014/main" id="{1780007F-5E9E-4D5A-B9BB-E4F1D03F6A45}"/>
              </a:ext>
            </a:extLst>
          </p:cNvPr>
          <p:cNvGrpSpPr>
            <a:grpSpLocks/>
          </p:cNvGrpSpPr>
          <p:nvPr/>
        </p:nvGrpSpPr>
        <p:grpSpPr bwMode="auto">
          <a:xfrm>
            <a:off x="0" y="1962150"/>
            <a:ext cx="2562225" cy="663575"/>
            <a:chOff x="2" y="2413912"/>
            <a:chExt cx="2562851" cy="662702"/>
          </a:xfrm>
        </p:grpSpPr>
        <p:sp>
          <p:nvSpPr>
            <p:cNvPr id="17" name="Rectangle: Top Corners Rounded 31">
              <a:extLst>
                <a:ext uri="{FF2B5EF4-FFF2-40B4-BE49-F238E27FC236}">
                  <a16:creationId xmlns:a16="http://schemas.microsoft.com/office/drawing/2014/main" id="{BABDE971-75DC-4018-A525-86187A9C53D1}"/>
                </a:ext>
              </a:extLst>
            </p:cNvPr>
            <p:cNvSpPr/>
            <p:nvPr/>
          </p:nvSpPr>
          <p:spPr>
            <a:xfrm rot="5400000">
              <a:off x="1023005" y="1390909"/>
              <a:ext cx="516844" cy="25628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TextBox 32">
              <a:extLst>
                <a:ext uri="{FF2B5EF4-FFF2-40B4-BE49-F238E27FC236}">
                  <a16:creationId xmlns:a16="http://schemas.microsoft.com/office/drawing/2014/main" id="{4D5E1413-4525-4297-BFC8-69C63F9D5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46" y="2431159"/>
              <a:ext cx="2176320" cy="645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th-TH" altLang="en-US" sz="3600" b="1">
                  <a:solidFill>
                    <a:srgbClr val="CD6209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เสียงสระประสม</a:t>
              </a:r>
              <a:endParaRPr lang="en-US" altLang="en-US" sz="3600" b="1">
                <a:solidFill>
                  <a:srgbClr val="CD6209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9" name="กลุ่ม 24">
            <a:extLst>
              <a:ext uri="{FF2B5EF4-FFF2-40B4-BE49-F238E27FC236}">
                <a16:creationId xmlns:a16="http://schemas.microsoft.com/office/drawing/2014/main" id="{D5D0AB31-734D-4E85-A306-9133206F81CF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3313113"/>
            <a:ext cx="5154613" cy="928687"/>
            <a:chOff x="1117600" y="2999537"/>
            <a:chExt cx="5154613" cy="928688"/>
          </a:xfrm>
        </p:grpSpPr>
        <p:grpSp>
          <p:nvGrpSpPr>
            <p:cNvPr id="20" name="กลุ่ม 3">
              <a:extLst>
                <a:ext uri="{FF2B5EF4-FFF2-40B4-BE49-F238E27FC236}">
                  <a16:creationId xmlns:a16="http://schemas.microsoft.com/office/drawing/2014/main" id="{466F9CC9-CC60-4046-9A83-7134BBBA16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7600" y="2999537"/>
              <a:ext cx="2562225" cy="920750"/>
              <a:chOff x="1117600" y="2999537"/>
              <a:chExt cx="2562225" cy="920750"/>
            </a:xfrm>
          </p:grpSpPr>
          <p:sp>
            <p:nvSpPr>
              <p:cNvPr id="24" name="Rectangle: Top Corners Rounded 27">
                <a:extLst>
                  <a:ext uri="{FF2B5EF4-FFF2-40B4-BE49-F238E27FC236}">
                    <a16:creationId xmlns:a16="http://schemas.microsoft.com/office/drawing/2014/main" id="{44F877B9-FDA3-441D-904D-5CE0DD40E548}"/>
                  </a:ext>
                </a:extLst>
              </p:cNvPr>
              <p:cNvSpPr/>
              <p:nvPr/>
            </p:nvSpPr>
            <p:spPr bwMode="auto">
              <a:xfrm rot="5400000">
                <a:off x="1938337" y="2178800"/>
                <a:ext cx="920751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5" name="TextBox 2">
                <a:extLst>
                  <a:ext uri="{FF2B5EF4-FFF2-40B4-BE49-F238E27FC236}">
                    <a16:creationId xmlns:a16="http://schemas.microsoft.com/office/drawing/2014/main" id="{3BBEC610-F022-40AD-8AA5-175082185B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4963" y="3178925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เอียะ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21" name="กลุ่ม 13">
              <a:extLst>
                <a:ext uri="{FF2B5EF4-FFF2-40B4-BE49-F238E27FC236}">
                  <a16:creationId xmlns:a16="http://schemas.microsoft.com/office/drawing/2014/main" id="{81E8F951-CDC8-48D2-9072-F7EC37B73F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9988" y="3007475"/>
              <a:ext cx="2562225" cy="920750"/>
              <a:chOff x="3709988" y="3007475"/>
              <a:chExt cx="2562225" cy="920750"/>
            </a:xfrm>
          </p:grpSpPr>
          <p:sp>
            <p:nvSpPr>
              <p:cNvPr id="22" name="Rectangle: Top Corners Rounded 27">
                <a:extLst>
                  <a:ext uri="{FF2B5EF4-FFF2-40B4-BE49-F238E27FC236}">
                    <a16:creationId xmlns:a16="http://schemas.microsoft.com/office/drawing/2014/main" id="{1F2E819A-6BE6-49DA-BDF1-C63C3383E64B}"/>
                  </a:ext>
                </a:extLst>
              </p:cNvPr>
              <p:cNvSpPr/>
              <p:nvPr/>
            </p:nvSpPr>
            <p:spPr bwMode="auto">
              <a:xfrm rot="5400000">
                <a:off x="4530725" y="2186736"/>
                <a:ext cx="920751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3" name="TextBox 2">
                <a:extLst>
                  <a:ext uri="{FF2B5EF4-FFF2-40B4-BE49-F238E27FC236}">
                    <a16:creationId xmlns:a16="http://schemas.microsoft.com/office/drawing/2014/main" id="{88EA21F2-11B1-4BF3-9363-5292E3DC88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3361" y="3155973"/>
                <a:ext cx="178593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อิ + อะ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26" name="กลุ่ม 25">
            <a:extLst>
              <a:ext uri="{FF2B5EF4-FFF2-40B4-BE49-F238E27FC236}">
                <a16:creationId xmlns:a16="http://schemas.microsoft.com/office/drawing/2014/main" id="{8B7F8E5E-E1AC-4CBC-A697-A0BE1947E8D7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4275138"/>
            <a:ext cx="5154613" cy="928687"/>
            <a:chOff x="1117600" y="3961562"/>
            <a:chExt cx="5154613" cy="928688"/>
          </a:xfrm>
        </p:grpSpPr>
        <p:grpSp>
          <p:nvGrpSpPr>
            <p:cNvPr id="27" name="กลุ่ม 8">
              <a:extLst>
                <a:ext uri="{FF2B5EF4-FFF2-40B4-BE49-F238E27FC236}">
                  <a16:creationId xmlns:a16="http://schemas.microsoft.com/office/drawing/2014/main" id="{A94BCCFA-88C6-4991-A3AD-82375A6330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7600" y="3961562"/>
              <a:ext cx="2562225" cy="920750"/>
              <a:chOff x="1117600" y="3961562"/>
              <a:chExt cx="2562225" cy="920750"/>
            </a:xfrm>
          </p:grpSpPr>
          <p:sp>
            <p:nvSpPr>
              <p:cNvPr id="31" name="Rectangle: Top Corners Rounded 27">
                <a:extLst>
                  <a:ext uri="{FF2B5EF4-FFF2-40B4-BE49-F238E27FC236}">
                    <a16:creationId xmlns:a16="http://schemas.microsoft.com/office/drawing/2014/main" id="{545FB934-319E-4957-9161-D19F6A246793}"/>
                  </a:ext>
                </a:extLst>
              </p:cNvPr>
              <p:cNvSpPr/>
              <p:nvPr/>
            </p:nvSpPr>
            <p:spPr bwMode="auto">
              <a:xfrm rot="5400000">
                <a:off x="1938337" y="3140824"/>
                <a:ext cx="920751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2" name="TextBox 2">
                <a:extLst>
                  <a:ext uri="{FF2B5EF4-FFF2-40B4-BE49-F238E27FC236}">
                    <a16:creationId xmlns:a16="http://schemas.microsoft.com/office/drawing/2014/main" id="{2E84416D-0051-47BA-8C7B-B7C8B8CFA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6713" y="4044112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เอือะ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28" name="กลุ่ม 14">
              <a:extLst>
                <a:ext uri="{FF2B5EF4-FFF2-40B4-BE49-F238E27FC236}">
                  <a16:creationId xmlns:a16="http://schemas.microsoft.com/office/drawing/2014/main" id="{0885966F-13B9-4375-B299-19E41332A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9513" y="3969500"/>
              <a:ext cx="2552700" cy="920750"/>
              <a:chOff x="3719513" y="3969500"/>
              <a:chExt cx="2552700" cy="920750"/>
            </a:xfrm>
          </p:grpSpPr>
          <p:sp>
            <p:nvSpPr>
              <p:cNvPr id="29" name="Rectangle: Top Corners Rounded 27">
                <a:extLst>
                  <a:ext uri="{FF2B5EF4-FFF2-40B4-BE49-F238E27FC236}">
                    <a16:creationId xmlns:a16="http://schemas.microsoft.com/office/drawing/2014/main" id="{2DE5074F-2244-4F22-BCE6-EF59EDDD78BA}"/>
                  </a:ext>
                </a:extLst>
              </p:cNvPr>
              <p:cNvSpPr/>
              <p:nvPr/>
            </p:nvSpPr>
            <p:spPr bwMode="auto">
              <a:xfrm rot="5400000">
                <a:off x="4535487" y="3153524"/>
                <a:ext cx="920751" cy="25527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0" name="TextBox 2">
                <a:extLst>
                  <a:ext uri="{FF2B5EF4-FFF2-40B4-BE49-F238E27FC236}">
                    <a16:creationId xmlns:a16="http://schemas.microsoft.com/office/drawing/2014/main" id="{9E7A1A8F-B22F-4138-A421-809AE4F059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8798" y="4092108"/>
                <a:ext cx="1871662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อึ + อะ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33" name="กลุ่ม 26">
            <a:extLst>
              <a:ext uri="{FF2B5EF4-FFF2-40B4-BE49-F238E27FC236}">
                <a16:creationId xmlns:a16="http://schemas.microsoft.com/office/drawing/2014/main" id="{3094BE9E-B1F9-4FF5-83EB-E07AADBAD662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5226050"/>
            <a:ext cx="5154613" cy="928688"/>
            <a:chOff x="1117600" y="4912475"/>
            <a:chExt cx="5154613" cy="928687"/>
          </a:xfrm>
        </p:grpSpPr>
        <p:grpSp>
          <p:nvGrpSpPr>
            <p:cNvPr id="34" name="กลุ่ม 11">
              <a:extLst>
                <a:ext uri="{FF2B5EF4-FFF2-40B4-BE49-F238E27FC236}">
                  <a16:creationId xmlns:a16="http://schemas.microsoft.com/office/drawing/2014/main" id="{31BF3072-29DF-4410-8773-B62FD31F00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7600" y="4912475"/>
              <a:ext cx="2571750" cy="920750"/>
              <a:chOff x="1117600" y="4912475"/>
              <a:chExt cx="2571750" cy="920750"/>
            </a:xfrm>
          </p:grpSpPr>
          <p:sp>
            <p:nvSpPr>
              <p:cNvPr id="38" name="Rectangle: Top Corners Rounded 27">
                <a:extLst>
                  <a:ext uri="{FF2B5EF4-FFF2-40B4-BE49-F238E27FC236}">
                    <a16:creationId xmlns:a16="http://schemas.microsoft.com/office/drawing/2014/main" id="{78978702-BDBA-4354-B34F-B2C1CD0D0C62}"/>
                  </a:ext>
                </a:extLst>
              </p:cNvPr>
              <p:cNvSpPr/>
              <p:nvPr/>
            </p:nvSpPr>
            <p:spPr bwMode="auto">
              <a:xfrm rot="5400000">
                <a:off x="1943100" y="4086975"/>
                <a:ext cx="920749" cy="25717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9" name="TextBox 2">
                <a:extLst>
                  <a:ext uri="{FF2B5EF4-FFF2-40B4-BE49-F238E27FC236}">
                    <a16:creationId xmlns:a16="http://schemas.microsoft.com/office/drawing/2014/main" id="{669C95A6-5C73-4944-A8DD-73D2446CA6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2900" y="4979150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อัวะ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35" name="กลุ่ม 15">
              <a:extLst>
                <a:ext uri="{FF2B5EF4-FFF2-40B4-BE49-F238E27FC236}">
                  <a16:creationId xmlns:a16="http://schemas.microsoft.com/office/drawing/2014/main" id="{D84EAB9D-72A5-4FDD-A9E5-230D02561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9513" y="4920412"/>
              <a:ext cx="2552700" cy="920750"/>
              <a:chOff x="3719513" y="4920412"/>
              <a:chExt cx="2552700" cy="920750"/>
            </a:xfrm>
          </p:grpSpPr>
          <p:sp>
            <p:nvSpPr>
              <p:cNvPr id="36" name="Rectangle: Top Corners Rounded 27">
                <a:extLst>
                  <a:ext uri="{FF2B5EF4-FFF2-40B4-BE49-F238E27FC236}">
                    <a16:creationId xmlns:a16="http://schemas.microsoft.com/office/drawing/2014/main" id="{CA64F601-95C1-40B9-B3B8-E0D4996E9B1D}"/>
                  </a:ext>
                </a:extLst>
              </p:cNvPr>
              <p:cNvSpPr/>
              <p:nvPr/>
            </p:nvSpPr>
            <p:spPr bwMode="auto">
              <a:xfrm rot="5400000">
                <a:off x="4535488" y="4104437"/>
                <a:ext cx="920749" cy="25527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37" name="TextBox 2">
                <a:extLst>
                  <a:ext uri="{FF2B5EF4-FFF2-40B4-BE49-F238E27FC236}">
                    <a16:creationId xmlns:a16="http://schemas.microsoft.com/office/drawing/2014/main" id="{EB12B85D-B237-4811-874A-096A3D194E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7182" y="4983533"/>
                <a:ext cx="165735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อุ + อะ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40" name="กลุ่ม 29">
            <a:extLst>
              <a:ext uri="{FF2B5EF4-FFF2-40B4-BE49-F238E27FC236}">
                <a16:creationId xmlns:a16="http://schemas.microsoft.com/office/drawing/2014/main" id="{D02FA502-F3A7-4B96-8AEE-747C2925C708}"/>
              </a:ext>
            </a:extLst>
          </p:cNvPr>
          <p:cNvGrpSpPr>
            <a:grpSpLocks/>
          </p:cNvGrpSpPr>
          <p:nvPr/>
        </p:nvGrpSpPr>
        <p:grpSpPr bwMode="auto">
          <a:xfrm>
            <a:off x="6310313" y="5241925"/>
            <a:ext cx="5154612" cy="928688"/>
            <a:chOff x="6310313" y="4928350"/>
            <a:chExt cx="5154612" cy="928687"/>
          </a:xfrm>
        </p:grpSpPr>
        <p:grpSp>
          <p:nvGrpSpPr>
            <p:cNvPr id="41" name="กลุ่ม 19">
              <a:extLst>
                <a:ext uri="{FF2B5EF4-FFF2-40B4-BE49-F238E27FC236}">
                  <a16:creationId xmlns:a16="http://schemas.microsoft.com/office/drawing/2014/main" id="{864DCD0A-4FD0-463C-B88A-50F13C211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0313" y="4928350"/>
              <a:ext cx="2571750" cy="920750"/>
              <a:chOff x="6310313" y="4928350"/>
              <a:chExt cx="2571750" cy="920750"/>
            </a:xfrm>
          </p:grpSpPr>
          <p:sp>
            <p:nvSpPr>
              <p:cNvPr id="45" name="Rectangle: Top Corners Rounded 27">
                <a:extLst>
                  <a:ext uri="{FF2B5EF4-FFF2-40B4-BE49-F238E27FC236}">
                    <a16:creationId xmlns:a16="http://schemas.microsoft.com/office/drawing/2014/main" id="{5E98E020-BAAC-4A63-8F11-60AE042A6FE1}"/>
                  </a:ext>
                </a:extLst>
              </p:cNvPr>
              <p:cNvSpPr/>
              <p:nvPr/>
            </p:nvSpPr>
            <p:spPr bwMode="auto">
              <a:xfrm rot="5400000">
                <a:off x="7135813" y="4102850"/>
                <a:ext cx="920749" cy="25717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6" name="TextBox 2">
                <a:extLst>
                  <a:ext uri="{FF2B5EF4-FFF2-40B4-BE49-F238E27FC236}">
                    <a16:creationId xmlns:a16="http://schemas.microsoft.com/office/drawing/2014/main" id="{80B1D825-12A1-425E-919A-46FA41BC19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34188" y="5074400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อัว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42" name="กลุ่ม 22">
              <a:extLst>
                <a:ext uri="{FF2B5EF4-FFF2-40B4-BE49-F238E27FC236}">
                  <a16:creationId xmlns:a16="http://schemas.microsoft.com/office/drawing/2014/main" id="{0D3494B3-7588-4C73-84C6-89A98A0475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12225" y="4936287"/>
              <a:ext cx="2552700" cy="920750"/>
              <a:chOff x="8912225" y="4936287"/>
              <a:chExt cx="2552700" cy="920750"/>
            </a:xfrm>
          </p:grpSpPr>
          <p:sp>
            <p:nvSpPr>
              <p:cNvPr id="43" name="Rectangle: Top Corners Rounded 27">
                <a:extLst>
                  <a:ext uri="{FF2B5EF4-FFF2-40B4-BE49-F238E27FC236}">
                    <a16:creationId xmlns:a16="http://schemas.microsoft.com/office/drawing/2014/main" id="{69FFD295-3D45-4513-A325-CE31F7264700}"/>
                  </a:ext>
                </a:extLst>
              </p:cNvPr>
              <p:cNvSpPr/>
              <p:nvPr/>
            </p:nvSpPr>
            <p:spPr bwMode="auto">
              <a:xfrm rot="5400000">
                <a:off x="9728200" y="4120312"/>
                <a:ext cx="920749" cy="25527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4" name="TextBox 2">
                <a:extLst>
                  <a:ext uri="{FF2B5EF4-FFF2-40B4-BE49-F238E27FC236}">
                    <a16:creationId xmlns:a16="http://schemas.microsoft.com/office/drawing/2014/main" id="{5CF4F1B3-DE78-4EB7-A675-12030BFCC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0375" y="5064875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อู + อา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47" name="กลุ่ม 28">
            <a:extLst>
              <a:ext uri="{FF2B5EF4-FFF2-40B4-BE49-F238E27FC236}">
                <a16:creationId xmlns:a16="http://schemas.microsoft.com/office/drawing/2014/main" id="{AE582BE0-4A4E-4EF5-83AE-6FB610CDE550}"/>
              </a:ext>
            </a:extLst>
          </p:cNvPr>
          <p:cNvGrpSpPr>
            <a:grpSpLocks/>
          </p:cNvGrpSpPr>
          <p:nvPr/>
        </p:nvGrpSpPr>
        <p:grpSpPr bwMode="auto">
          <a:xfrm>
            <a:off x="6310313" y="4278313"/>
            <a:ext cx="5154612" cy="922337"/>
            <a:chOff x="6310313" y="3964737"/>
            <a:chExt cx="5154612" cy="922338"/>
          </a:xfrm>
        </p:grpSpPr>
        <p:grpSp>
          <p:nvGrpSpPr>
            <p:cNvPr id="48" name="กลุ่ม 18">
              <a:extLst>
                <a:ext uri="{FF2B5EF4-FFF2-40B4-BE49-F238E27FC236}">
                  <a16:creationId xmlns:a16="http://schemas.microsoft.com/office/drawing/2014/main" id="{71DA60C8-5CAB-4ED5-9988-DB5D03AF61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0313" y="3966325"/>
              <a:ext cx="2562225" cy="920750"/>
              <a:chOff x="6310313" y="3966325"/>
              <a:chExt cx="2562225" cy="920750"/>
            </a:xfrm>
          </p:grpSpPr>
          <p:sp>
            <p:nvSpPr>
              <p:cNvPr id="52" name="Rectangle: Top Corners Rounded 27">
                <a:extLst>
                  <a:ext uri="{FF2B5EF4-FFF2-40B4-BE49-F238E27FC236}">
                    <a16:creationId xmlns:a16="http://schemas.microsoft.com/office/drawing/2014/main" id="{A324CB0B-9E6F-490B-93E7-4EB2358496E1}"/>
                  </a:ext>
                </a:extLst>
              </p:cNvPr>
              <p:cNvSpPr/>
              <p:nvPr/>
            </p:nvSpPr>
            <p:spPr bwMode="auto">
              <a:xfrm rot="5400000">
                <a:off x="7131050" y="3145586"/>
                <a:ext cx="920751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3" name="TextBox 2">
                <a:extLst>
                  <a:ext uri="{FF2B5EF4-FFF2-40B4-BE49-F238E27FC236}">
                    <a16:creationId xmlns:a16="http://schemas.microsoft.com/office/drawing/2014/main" id="{B1F2DB66-3696-4F25-B0F3-2F1C84B0E8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6250" y="4109200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เอือ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49" name="กลุ่ม 21">
              <a:extLst>
                <a:ext uri="{FF2B5EF4-FFF2-40B4-BE49-F238E27FC236}">
                  <a16:creationId xmlns:a16="http://schemas.microsoft.com/office/drawing/2014/main" id="{827EEEDB-8AC0-4FBD-8D77-0A4A63B7F9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12225" y="3964737"/>
              <a:ext cx="2552700" cy="920750"/>
              <a:chOff x="8912225" y="3964737"/>
              <a:chExt cx="2552700" cy="920750"/>
            </a:xfrm>
          </p:grpSpPr>
          <p:sp>
            <p:nvSpPr>
              <p:cNvPr id="50" name="Rectangle: Top Corners Rounded 27">
                <a:extLst>
                  <a:ext uri="{FF2B5EF4-FFF2-40B4-BE49-F238E27FC236}">
                    <a16:creationId xmlns:a16="http://schemas.microsoft.com/office/drawing/2014/main" id="{233B827B-85EB-4085-8599-731F26348615}"/>
                  </a:ext>
                </a:extLst>
              </p:cNvPr>
              <p:cNvSpPr/>
              <p:nvPr/>
            </p:nvSpPr>
            <p:spPr bwMode="auto">
              <a:xfrm rot="5400000">
                <a:off x="9728199" y="3148763"/>
                <a:ext cx="920751" cy="25527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1" name="TextBox 2">
                <a:extLst>
                  <a:ext uri="{FF2B5EF4-FFF2-40B4-BE49-F238E27FC236}">
                    <a16:creationId xmlns:a16="http://schemas.microsoft.com/office/drawing/2014/main" id="{3C444AA1-BD30-4E9F-BE2F-996B3A923E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01163" y="4101262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อือ + อา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54" name="กลุ่ม 27">
            <a:extLst>
              <a:ext uri="{FF2B5EF4-FFF2-40B4-BE49-F238E27FC236}">
                <a16:creationId xmlns:a16="http://schemas.microsoft.com/office/drawing/2014/main" id="{C1D4CB63-2244-4911-BE83-A8BA97EEB20D}"/>
              </a:ext>
            </a:extLst>
          </p:cNvPr>
          <p:cNvGrpSpPr>
            <a:grpSpLocks/>
          </p:cNvGrpSpPr>
          <p:nvPr/>
        </p:nvGrpSpPr>
        <p:grpSpPr bwMode="auto">
          <a:xfrm>
            <a:off x="6310313" y="3308350"/>
            <a:ext cx="5154612" cy="928688"/>
            <a:chOff x="6310313" y="2994775"/>
            <a:chExt cx="5154612" cy="928687"/>
          </a:xfrm>
        </p:grpSpPr>
        <p:grpSp>
          <p:nvGrpSpPr>
            <p:cNvPr id="55" name="กลุ่ม 17">
              <a:extLst>
                <a:ext uri="{FF2B5EF4-FFF2-40B4-BE49-F238E27FC236}">
                  <a16:creationId xmlns:a16="http://schemas.microsoft.com/office/drawing/2014/main" id="{2A44FB97-179F-412E-A681-151A9BEFB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0313" y="2994775"/>
              <a:ext cx="2562225" cy="920750"/>
              <a:chOff x="6310313" y="2994775"/>
              <a:chExt cx="2562225" cy="920750"/>
            </a:xfrm>
          </p:grpSpPr>
          <p:sp>
            <p:nvSpPr>
              <p:cNvPr id="59" name="Rectangle: Top Corners Rounded 27">
                <a:extLst>
                  <a:ext uri="{FF2B5EF4-FFF2-40B4-BE49-F238E27FC236}">
                    <a16:creationId xmlns:a16="http://schemas.microsoft.com/office/drawing/2014/main" id="{C95EBDB2-79DB-4CCF-B4B4-6BE8F5B75EBD}"/>
                  </a:ext>
                </a:extLst>
              </p:cNvPr>
              <p:cNvSpPr/>
              <p:nvPr/>
            </p:nvSpPr>
            <p:spPr bwMode="auto">
              <a:xfrm rot="5400000">
                <a:off x="7131051" y="2174037"/>
                <a:ext cx="920749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0" name="TextBox 2">
                <a:extLst>
                  <a:ext uri="{FF2B5EF4-FFF2-40B4-BE49-F238E27FC236}">
                    <a16:creationId xmlns:a16="http://schemas.microsoft.com/office/drawing/2014/main" id="{03D48F64-0CF8-465C-BD0C-06B8C7298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6250" y="3147175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solidFill>
                      <a:schemeClr val="tx2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เอีย</a:t>
                </a:r>
                <a:endParaRPr lang="en-US" altLang="th-TH" sz="4000" b="1">
                  <a:solidFill>
                    <a:schemeClr val="tx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56" name="กลุ่ม 20">
              <a:extLst>
                <a:ext uri="{FF2B5EF4-FFF2-40B4-BE49-F238E27FC236}">
                  <a16:creationId xmlns:a16="http://schemas.microsoft.com/office/drawing/2014/main" id="{4D735DF6-B5FF-4B71-AD41-49B735D3EF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02700" y="3002712"/>
              <a:ext cx="2562225" cy="920750"/>
              <a:chOff x="8902700" y="3002712"/>
              <a:chExt cx="2562225" cy="920750"/>
            </a:xfrm>
          </p:grpSpPr>
          <p:sp>
            <p:nvSpPr>
              <p:cNvPr id="57" name="Rectangle: Top Corners Rounded 27">
                <a:extLst>
                  <a:ext uri="{FF2B5EF4-FFF2-40B4-BE49-F238E27FC236}">
                    <a16:creationId xmlns:a16="http://schemas.microsoft.com/office/drawing/2014/main" id="{3C20F4E2-91DF-4D63-8FDF-186F72755EA0}"/>
                  </a:ext>
                </a:extLst>
              </p:cNvPr>
              <p:cNvSpPr/>
              <p:nvPr/>
            </p:nvSpPr>
            <p:spPr bwMode="auto">
              <a:xfrm rot="5400000">
                <a:off x="9723438" y="2181974"/>
                <a:ext cx="920749" cy="2562225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8" name="TextBox 2">
                <a:extLst>
                  <a:ext uri="{FF2B5EF4-FFF2-40B4-BE49-F238E27FC236}">
                    <a16:creationId xmlns:a16="http://schemas.microsoft.com/office/drawing/2014/main" id="{63093C0E-CB9F-443F-9324-1EA315CA83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01163" y="3131300"/>
                <a:ext cx="15240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th-TH" altLang="th-TH" sz="4000" b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อี + อา</a:t>
                </a:r>
                <a:endParaRPr lang="en-US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sp>
        <p:nvSpPr>
          <p:cNvPr id="61" name="สี่เหลี่ยมผืนผ้า 1">
            <a:extLst>
              <a:ext uri="{FF2B5EF4-FFF2-40B4-BE49-F238E27FC236}">
                <a16:creationId xmlns:a16="http://schemas.microsoft.com/office/drawing/2014/main" id="{92693287-765E-430C-9A46-6C27CEFC5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930275"/>
            <a:ext cx="1186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3200" b="1">
                <a:latin typeface="TH SarabunPSK" panose="020B0500040200020003" pitchFamily="34" charset="-34"/>
                <a:cs typeface="TH SarabunPSK" panose="020B0500040200020003" pitchFamily="34" charset="-34"/>
              </a:rPr>
              <a:t>สระประสม </a:t>
            </a:r>
            <a:r>
              <a:rPr lang="th-TH" altLang="th-TH" sz="320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หรือสระเลื่อน มีทั้งหมด ๓ เสียง  แต่เนื่องจากแต่ละสระมีทั้งเสียงสั้นและเสียงยาวประสมกันอยู่ เมื่อนับรวมกันจึงมี ๖ เสียง ดังนี้ </a:t>
            </a: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C1E0EB0C-4C09-4ADF-8628-C4C71844B11E}"/>
              </a:ext>
            </a:extLst>
          </p:cNvPr>
          <p:cNvSpPr/>
          <p:nvPr/>
        </p:nvSpPr>
        <p:spPr bwMode="auto">
          <a:xfrm>
            <a:off x="3179763" y="82550"/>
            <a:ext cx="5716587" cy="784225"/>
          </a:xfrm>
          <a:prstGeom prst="rect">
            <a:avLst/>
          </a:prstGeom>
          <a:solidFill>
            <a:srgbClr val="328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Box 6">
            <a:extLst>
              <a:ext uri="{FF2B5EF4-FFF2-40B4-BE49-F238E27FC236}">
                <a16:creationId xmlns:a16="http://schemas.microsoft.com/office/drawing/2014/main" id="{5E8CD5F8-68E9-45BB-8FDB-A65A24CC9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9375"/>
            <a:ext cx="4875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5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ส่วนประกอบของภาษาไทย</a:t>
            </a:r>
            <a:endParaRPr lang="en-US" altLang="en-US" sz="5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87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391</Words>
  <Application>Microsoft Office PowerPoint</Application>
  <PresentationFormat>แบบจอกว้าง</PresentationFormat>
  <Paragraphs>140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Lenovo</cp:lastModifiedBy>
  <cp:revision>1</cp:revision>
  <dcterms:created xsi:type="dcterms:W3CDTF">2022-05-12T15:50:55Z</dcterms:created>
  <dcterms:modified xsi:type="dcterms:W3CDTF">2022-05-12T15:56:55Z</dcterms:modified>
</cp:coreProperties>
</file>