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1/3/2022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B18E46-774A-468E-AA50-0892308191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/>
              <a:t>Our Wonderful world</a:t>
            </a:r>
            <a:endParaRPr lang="th-TH" sz="8800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4CBEDEF-35CD-486A-B245-86B6FA17F2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th-TH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68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31AC870-5644-41A3-91BA-9D4EBC2AF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Niger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58423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31AC870-5644-41A3-91BA-9D4EBC2AF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Atacama Desert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66146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31AC870-5644-41A3-91BA-9D4EBC2AF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Shanghai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245725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31AC870-5644-41A3-91BA-9D4EBC2AF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Russia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367848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31AC870-5644-41A3-91BA-9D4EBC2AF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Blue whale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133560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31AC870-5644-41A3-91BA-9D4EBC2AF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Pacific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340239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31AC870-5644-41A3-91BA-9D4EBC2AF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Angel Falls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1048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31AC870-5644-41A3-91BA-9D4EBC2AF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The Vatican City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233804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31AC870-5644-41A3-91BA-9D4EBC2AF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Baikal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4293309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แบบไม้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TM03090434[[fn=แบบไม้]]</Template>
  <TotalTime>138</TotalTime>
  <Words>17</Words>
  <Application>Microsoft Office PowerPoint</Application>
  <PresentationFormat>แบบจอกว้าง</PresentationFormat>
  <Paragraphs>10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5" baseType="lpstr">
      <vt:lpstr>JasmineUPC</vt:lpstr>
      <vt:lpstr>Rockwell</vt:lpstr>
      <vt:lpstr>Rockwell Condensed</vt:lpstr>
      <vt:lpstr>Wingdings</vt:lpstr>
      <vt:lpstr>แบบไม้</vt:lpstr>
      <vt:lpstr>Our Wonderful world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Wonderful world</dc:title>
  <dc:creator>Admin</dc:creator>
  <cp:lastModifiedBy>Admin</cp:lastModifiedBy>
  <cp:revision>3</cp:revision>
  <dcterms:created xsi:type="dcterms:W3CDTF">2022-01-03T06:03:28Z</dcterms:created>
  <dcterms:modified xsi:type="dcterms:W3CDTF">2022-01-03T08:21:47Z</dcterms:modified>
</cp:coreProperties>
</file>