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2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7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7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1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1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7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3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4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2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7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90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0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06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7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6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6"/>
            <a:ext cx="518318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6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4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853303B4-27A7-4F5D-B83D-568470C50E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11/23/2021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48640"/>
            <a:fld id="{BE67DF1D-2130-4300-909D-4841D3BEA4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486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5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7.JPG"/><Relationship Id="rId9" Type="http://schemas.openxmlformats.org/officeDocument/2006/relationships/image" Target="../media/image18.JP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18" Type="http://schemas.microsoft.com/office/2007/relationships/hdphoto" Target="../media/hdphoto1.wdp"/><Relationship Id="rId3" Type="http://schemas.openxmlformats.org/officeDocument/2006/relationships/image" Target="../media/image7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png"/><Relationship Id="rId2" Type="http://schemas.openxmlformats.org/officeDocument/2006/relationships/image" Target="../media/image5.pn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4" Type="http://schemas.openxmlformats.org/officeDocument/2006/relationships/image" Target="../media/image6.pn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6.png"/><Relationship Id="rId7" Type="http://schemas.openxmlformats.org/officeDocument/2006/relationships/image" Target="../media/image43.JPG"/><Relationship Id="rId12" Type="http://schemas.openxmlformats.org/officeDocument/2006/relationships/image" Target="../media/image4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6.png"/><Relationship Id="rId7" Type="http://schemas.openxmlformats.org/officeDocument/2006/relationships/image" Target="../media/image52.JPG"/><Relationship Id="rId12" Type="http://schemas.openxmlformats.org/officeDocument/2006/relationships/image" Target="../media/image5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G"/><Relationship Id="rId11" Type="http://schemas.openxmlformats.org/officeDocument/2006/relationships/image" Target="../media/image56.JPG"/><Relationship Id="rId5" Type="http://schemas.openxmlformats.org/officeDocument/2006/relationships/image" Target="../media/image50.JPG"/><Relationship Id="rId10" Type="http://schemas.openxmlformats.org/officeDocument/2006/relationships/image" Target="../media/image55.JPG"/><Relationship Id="rId4" Type="http://schemas.openxmlformats.org/officeDocument/2006/relationships/image" Target="../media/image49.JPG"/><Relationship Id="rId9" Type="http://schemas.openxmlformats.org/officeDocument/2006/relationships/image" Target="../media/image5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13" Type="http://schemas.openxmlformats.org/officeDocument/2006/relationships/image" Target="../media/image67.JPG"/><Relationship Id="rId3" Type="http://schemas.openxmlformats.org/officeDocument/2006/relationships/image" Target="../media/image6.png"/><Relationship Id="rId7" Type="http://schemas.openxmlformats.org/officeDocument/2006/relationships/image" Target="../media/image61.JPG"/><Relationship Id="rId12" Type="http://schemas.openxmlformats.org/officeDocument/2006/relationships/image" Target="../media/image6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G"/><Relationship Id="rId11" Type="http://schemas.openxmlformats.org/officeDocument/2006/relationships/image" Target="../media/image65.JPG"/><Relationship Id="rId5" Type="http://schemas.openxmlformats.org/officeDocument/2006/relationships/image" Target="../media/image59.JPG"/><Relationship Id="rId15" Type="http://schemas.openxmlformats.org/officeDocument/2006/relationships/image" Target="../media/image69.JPG"/><Relationship Id="rId10" Type="http://schemas.openxmlformats.org/officeDocument/2006/relationships/image" Target="../media/image64.JPG"/><Relationship Id="rId4" Type="http://schemas.openxmlformats.org/officeDocument/2006/relationships/image" Target="../media/image58.jpeg"/><Relationship Id="rId9" Type="http://schemas.openxmlformats.org/officeDocument/2006/relationships/image" Target="../media/image63.JP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40906" y="237985"/>
            <a:ext cx="10224134" cy="1188749"/>
          </a:xfrm>
        </p:spPr>
        <p:txBody>
          <a:bodyPr>
            <a:normAutofit/>
          </a:bodyPr>
          <a:lstStyle/>
          <a:p>
            <a:r>
              <a:rPr lang="th-TH" sz="6480" dirty="0">
                <a:latin typeface="sarabun  New"/>
              </a:rPr>
              <a:t>ระบบการจัดการเรียนการสอนออนไลน์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118361" y="1664721"/>
            <a:ext cx="9464040" cy="1500187"/>
          </a:xfrm>
        </p:spPr>
        <p:txBody>
          <a:bodyPr>
            <a:normAutofit/>
          </a:bodyPr>
          <a:lstStyle/>
          <a:p>
            <a:r>
              <a:rPr lang="th-TH" sz="5760" dirty="0">
                <a:solidFill>
                  <a:schemeClr val="tx1"/>
                </a:solidFill>
                <a:latin typeface="sarabun  New"/>
              </a:rPr>
              <a:t>วิชา  คณิตศาสตร์พื้นฐาน รหัส ค</a:t>
            </a:r>
            <a:r>
              <a:rPr lang="en-US" sz="3360" dirty="0">
                <a:solidFill>
                  <a:schemeClr val="tx1"/>
                </a:solidFill>
                <a:latin typeface="sarabun  New"/>
              </a:rPr>
              <a:t>22102</a:t>
            </a:r>
            <a:endParaRPr lang="th-TH" sz="3840" dirty="0">
              <a:solidFill>
                <a:schemeClr val="tx1"/>
              </a:solidFill>
              <a:latin typeface="sarabun  New"/>
            </a:endParaRPr>
          </a:p>
        </p:txBody>
      </p:sp>
      <p:sp>
        <p:nvSpPr>
          <p:cNvPr id="6" name="ตัวแทนข้อความ 2"/>
          <p:cNvSpPr txBox="1">
            <a:spLocks/>
          </p:cNvSpPr>
          <p:nvPr/>
        </p:nvSpPr>
        <p:spPr>
          <a:xfrm>
            <a:off x="769621" y="5669808"/>
            <a:ext cx="2697481" cy="995758"/>
          </a:xfrm>
          <a:prstGeom prst="rect">
            <a:avLst/>
          </a:prstGeom>
        </p:spPr>
        <p:txBody>
          <a:bodyPr vert="horz" lIns="109728" tIns="54864" rIns="109728" bIns="54864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คุณครูพิมพ์ชนก อินยา </a:t>
            </a:r>
          </a:p>
          <a:p>
            <a:pPr algn="thaiDist">
              <a:lnSpc>
                <a:spcPct val="100000"/>
              </a:lnSpc>
              <a:spcBef>
                <a:spcPts val="0"/>
              </a:spcBef>
            </a:pPr>
            <a:r>
              <a:rPr lang="th-TH" sz="2880" dirty="0">
                <a:solidFill>
                  <a:prstClr val="white"/>
                </a:solidFill>
                <a:latin typeface="sarabun  New"/>
              </a:rPr>
              <a:t>กลุ่มสาระคณิตศาสตร์</a:t>
            </a:r>
            <a:endParaRPr lang="th-TH" sz="1920" dirty="0">
              <a:solidFill>
                <a:prstClr val="white"/>
              </a:solidFill>
              <a:latin typeface="sarabun  New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2" y="3013413"/>
            <a:ext cx="4515817" cy="225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79" y="4246241"/>
            <a:ext cx="1095118" cy="1025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5" t="14806" r="34905" b="15223"/>
          <a:stretch/>
        </p:blipFill>
        <p:spPr>
          <a:xfrm>
            <a:off x="4073927" y="3303698"/>
            <a:ext cx="1048649" cy="130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84356"/>
            <a:ext cx="10972800" cy="3041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21920"/>
            <a:ext cx="10972800" cy="161867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82094D8C-FC1C-43BA-BF80-4433A490E4C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68" y="1490418"/>
            <a:ext cx="9690265" cy="13594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="" xmlns:a16="http://schemas.microsoft.com/office/drawing/2014/main" id="{D241E4E0-17E6-41E4-92FA-8E82C866EB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04" y="2755599"/>
            <a:ext cx="8456477" cy="484907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34C929AE-5E66-4CAB-9075-F02E06A5FE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72" y="3190277"/>
            <a:ext cx="9675457" cy="1380132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24B3D232-D8A6-4F81-88FE-43B7E855AEF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89" y="4756703"/>
            <a:ext cx="647602" cy="61639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0752B25A-4995-46F3-9F2B-A58AE708699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591" y="4482383"/>
            <a:ext cx="3554730" cy="1731646"/>
          </a:xfrm>
          <a:custGeom>
            <a:avLst/>
            <a:gdLst>
              <a:gd name="connsiteX0" fmla="*/ 99118 w 2962275"/>
              <a:gd name="connsiteY0" fmla="*/ 74403 h 1443038"/>
              <a:gd name="connsiteX1" fmla="*/ 99118 w 2962275"/>
              <a:gd name="connsiteY1" fmla="*/ 525665 h 1443038"/>
              <a:gd name="connsiteX2" fmla="*/ 617578 w 2962275"/>
              <a:gd name="connsiteY2" fmla="*/ 525665 h 1443038"/>
              <a:gd name="connsiteX3" fmla="*/ 617578 w 2962275"/>
              <a:gd name="connsiteY3" fmla="*/ 74403 h 1443038"/>
              <a:gd name="connsiteX4" fmla="*/ 0 w 2962275"/>
              <a:gd name="connsiteY4" fmla="*/ 0 h 1443038"/>
              <a:gd name="connsiteX5" fmla="*/ 2962275 w 2962275"/>
              <a:gd name="connsiteY5" fmla="*/ 0 h 1443038"/>
              <a:gd name="connsiteX6" fmla="*/ 2962275 w 2962275"/>
              <a:gd name="connsiteY6" fmla="*/ 1443038 h 1443038"/>
              <a:gd name="connsiteX7" fmla="*/ 0 w 2962275"/>
              <a:gd name="connsiteY7" fmla="*/ 1443038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2275" h="1443038">
                <a:moveTo>
                  <a:pt x="99118" y="74403"/>
                </a:moveTo>
                <a:lnTo>
                  <a:pt x="99118" y="525665"/>
                </a:lnTo>
                <a:lnTo>
                  <a:pt x="617578" y="525665"/>
                </a:lnTo>
                <a:lnTo>
                  <a:pt x="617578" y="74403"/>
                </a:lnTo>
                <a:close/>
                <a:moveTo>
                  <a:pt x="0" y="0"/>
                </a:moveTo>
                <a:lnTo>
                  <a:pt x="2962275" y="0"/>
                </a:lnTo>
                <a:lnTo>
                  <a:pt x="2962275" y="1443038"/>
                </a:lnTo>
                <a:lnTo>
                  <a:pt x="0" y="1443038"/>
                </a:lnTo>
                <a:close/>
              </a:path>
            </a:pathLst>
          </a:custGeom>
        </p:spPr>
      </p:pic>
      <p:pic>
        <p:nvPicPr>
          <p:cNvPr id="25" name="รูปภาพ 24">
            <a:extLst>
              <a:ext uri="{FF2B5EF4-FFF2-40B4-BE49-F238E27FC236}">
                <a16:creationId xmlns="" xmlns:a16="http://schemas.microsoft.com/office/drawing/2014/main" id="{9691106D-612C-4A42-B1D4-F1102F22DE4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0" y="4482383"/>
            <a:ext cx="349758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2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3145788B-C7C1-4DCB-B261-215A8896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1618672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6DEF5A8C-6BDF-4867-9A8A-E570F89993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95" y="1653673"/>
            <a:ext cx="718471" cy="747997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D060E104-ACC0-45E0-A0EC-F5FBA50470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38" y="1653672"/>
            <a:ext cx="2079924" cy="2259604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14A53F82-743C-41D7-B8A3-8E66406321C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915" y="1653672"/>
            <a:ext cx="2078616" cy="2259604"/>
          </a:xfrm>
          <a:custGeom>
            <a:avLst/>
            <a:gdLst>
              <a:gd name="connsiteX0" fmla="*/ 0 w 1852487"/>
              <a:gd name="connsiteY0" fmla="*/ 0 h 2013785"/>
              <a:gd name="connsiteX1" fmla="*/ 1852487 w 1852487"/>
              <a:gd name="connsiteY1" fmla="*/ 0 h 2013785"/>
              <a:gd name="connsiteX2" fmla="*/ 1852487 w 1852487"/>
              <a:gd name="connsiteY2" fmla="*/ 1687290 h 2013785"/>
              <a:gd name="connsiteX3" fmla="*/ 1680946 w 1852487"/>
              <a:gd name="connsiteY3" fmla="*/ 1687290 h 2013785"/>
              <a:gd name="connsiteX4" fmla="*/ 1680946 w 1852487"/>
              <a:gd name="connsiteY4" fmla="*/ 2013785 h 2013785"/>
              <a:gd name="connsiteX5" fmla="*/ 0 w 1852487"/>
              <a:gd name="connsiteY5" fmla="*/ 2013785 h 201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487" h="2013785">
                <a:moveTo>
                  <a:pt x="0" y="0"/>
                </a:moveTo>
                <a:lnTo>
                  <a:pt x="1852487" y="0"/>
                </a:lnTo>
                <a:lnTo>
                  <a:pt x="1852487" y="1687290"/>
                </a:lnTo>
                <a:lnTo>
                  <a:pt x="1680946" y="1687290"/>
                </a:lnTo>
                <a:lnTo>
                  <a:pt x="1680946" y="2013785"/>
                </a:lnTo>
                <a:lnTo>
                  <a:pt x="0" y="2013785"/>
                </a:lnTo>
                <a:close/>
              </a:path>
            </a:pathLst>
          </a:custGeom>
        </p:spPr>
      </p:pic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31892BCE-961D-4FC4-B36B-5C24963FBDC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12" y="1693462"/>
            <a:ext cx="718471" cy="708208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="" xmlns:a16="http://schemas.microsoft.com/office/drawing/2014/main" id="{CD4A7EEC-10BB-4246-864F-D3E43995AE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7631" y="1557057"/>
            <a:ext cx="1973566" cy="2892554"/>
          </a:xfrm>
          <a:custGeom>
            <a:avLst/>
            <a:gdLst>
              <a:gd name="connsiteX0" fmla="*/ 219599 w 1284757"/>
              <a:gd name="connsiteY0" fmla="*/ 0 h 1883003"/>
              <a:gd name="connsiteX1" fmla="*/ 1284757 w 1284757"/>
              <a:gd name="connsiteY1" fmla="*/ 0 h 1883003"/>
              <a:gd name="connsiteX2" fmla="*/ 1284757 w 1284757"/>
              <a:gd name="connsiteY2" fmla="*/ 1883003 h 1883003"/>
              <a:gd name="connsiteX3" fmla="*/ 0 w 1284757"/>
              <a:gd name="connsiteY3" fmla="*/ 1883003 h 1883003"/>
              <a:gd name="connsiteX4" fmla="*/ 0 w 1284757"/>
              <a:gd name="connsiteY4" fmla="*/ 239007 h 1883003"/>
              <a:gd name="connsiteX5" fmla="*/ 219599 w 1284757"/>
              <a:gd name="connsiteY5" fmla="*/ 239007 h 188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4757" h="1883003">
                <a:moveTo>
                  <a:pt x="219599" y="0"/>
                </a:moveTo>
                <a:lnTo>
                  <a:pt x="1284757" y="0"/>
                </a:lnTo>
                <a:lnTo>
                  <a:pt x="1284757" y="1883003"/>
                </a:lnTo>
                <a:lnTo>
                  <a:pt x="0" y="1883003"/>
                </a:lnTo>
                <a:lnTo>
                  <a:pt x="0" y="239007"/>
                </a:lnTo>
                <a:lnTo>
                  <a:pt x="219599" y="239007"/>
                </a:lnTo>
                <a:close/>
              </a:path>
            </a:pathLst>
          </a:custGeom>
        </p:spPr>
      </p:pic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0EB1BAA3-1277-4886-B1F5-310747E5E7C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07" y="4250178"/>
            <a:ext cx="718472" cy="670574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="" xmlns:a16="http://schemas.microsoft.com/office/drawing/2014/main" id="{D6443B91-7B01-4777-996A-E01208B63D0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79" y="4012779"/>
            <a:ext cx="3096188" cy="2278516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="" xmlns:a16="http://schemas.microsoft.com/office/drawing/2014/main" id="{EEB5475B-C068-4160-8809-B16FD0085E9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28" y="4259678"/>
            <a:ext cx="695322" cy="715772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1104A96B-B533-4E50-AA51-1E7102FB17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29" y="4301731"/>
            <a:ext cx="3447906" cy="1795514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="" xmlns:a16="http://schemas.microsoft.com/office/drawing/2014/main" id="{5856C87E-AE84-4D30-9287-09EEC7EC4D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35" y="3961485"/>
            <a:ext cx="2000148" cy="21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42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3CD6E07D-9FF6-4929-A148-E12D9DD625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161867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17DC6B62-DCC7-40C2-91D9-E445D48F8C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5" y="1604701"/>
            <a:ext cx="10116370" cy="911384"/>
          </a:xfrm>
          <a:prstGeom prst="rect">
            <a:avLst/>
          </a:prstGeom>
        </p:spPr>
      </p:pic>
      <p:grpSp>
        <p:nvGrpSpPr>
          <p:cNvPr id="28" name="กลุ่ม 27">
            <a:extLst>
              <a:ext uri="{FF2B5EF4-FFF2-40B4-BE49-F238E27FC236}">
                <a16:creationId xmlns="" xmlns:a16="http://schemas.microsoft.com/office/drawing/2014/main" id="{0D86A3D7-B4BE-4E43-BF2D-5C7987E96089}"/>
              </a:ext>
            </a:extLst>
          </p:cNvPr>
          <p:cNvGrpSpPr/>
          <p:nvPr/>
        </p:nvGrpSpPr>
        <p:grpSpPr>
          <a:xfrm>
            <a:off x="1749992" y="2549548"/>
            <a:ext cx="8692016" cy="4009672"/>
            <a:chOff x="1013972" y="2122397"/>
            <a:chExt cx="7243347" cy="3341393"/>
          </a:xfrm>
        </p:grpSpPr>
        <p:pic>
          <p:nvPicPr>
            <p:cNvPr id="29" name="รูปภาพ 28">
              <a:extLst>
                <a:ext uri="{FF2B5EF4-FFF2-40B4-BE49-F238E27FC236}">
                  <a16:creationId xmlns="" xmlns:a16="http://schemas.microsoft.com/office/drawing/2014/main" id="{E6C3883B-1F7E-42B0-8759-A23F16B08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13972" y="2122397"/>
              <a:ext cx="7243347" cy="3341393"/>
            </a:xfrm>
            <a:custGeom>
              <a:avLst/>
              <a:gdLst>
                <a:gd name="connsiteX0" fmla="*/ 553570 w 7243347"/>
                <a:gd name="connsiteY0" fmla="*/ 94438 h 3341393"/>
                <a:gd name="connsiteX1" fmla="*/ 553570 w 7243347"/>
                <a:gd name="connsiteY1" fmla="*/ 3233373 h 3341393"/>
                <a:gd name="connsiteX2" fmla="*/ 5731211 w 7243347"/>
                <a:gd name="connsiteY2" fmla="*/ 3233373 h 3341393"/>
                <a:gd name="connsiteX3" fmla="*/ 5731211 w 7243347"/>
                <a:gd name="connsiteY3" fmla="*/ 94438 h 3341393"/>
                <a:gd name="connsiteX4" fmla="*/ 0 w 7243347"/>
                <a:gd name="connsiteY4" fmla="*/ 0 h 3341393"/>
                <a:gd name="connsiteX5" fmla="*/ 7243347 w 7243347"/>
                <a:gd name="connsiteY5" fmla="*/ 0 h 3341393"/>
                <a:gd name="connsiteX6" fmla="*/ 7243347 w 7243347"/>
                <a:gd name="connsiteY6" fmla="*/ 3341393 h 3341393"/>
                <a:gd name="connsiteX7" fmla="*/ 0 w 7243347"/>
                <a:gd name="connsiteY7" fmla="*/ 3341393 h 334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3347" h="3341393">
                  <a:moveTo>
                    <a:pt x="553570" y="94438"/>
                  </a:moveTo>
                  <a:lnTo>
                    <a:pt x="553570" y="3233373"/>
                  </a:lnTo>
                  <a:lnTo>
                    <a:pt x="5731211" y="3233373"/>
                  </a:lnTo>
                  <a:lnTo>
                    <a:pt x="5731211" y="94438"/>
                  </a:lnTo>
                  <a:close/>
                  <a:moveTo>
                    <a:pt x="0" y="0"/>
                  </a:moveTo>
                  <a:lnTo>
                    <a:pt x="7243347" y="0"/>
                  </a:lnTo>
                  <a:lnTo>
                    <a:pt x="7243347" y="3341393"/>
                  </a:lnTo>
                  <a:lnTo>
                    <a:pt x="0" y="3341393"/>
                  </a:lnTo>
                  <a:close/>
                </a:path>
              </a:pathLst>
            </a:custGeom>
          </p:spPr>
        </p:pic>
        <p:sp>
          <p:nvSpPr>
            <p:cNvPr id="30" name="สี่เหลี่ยมผืนผ้า 29">
              <a:extLst>
                <a:ext uri="{FF2B5EF4-FFF2-40B4-BE49-F238E27FC236}">
                  <a16:creationId xmlns="" xmlns:a16="http://schemas.microsoft.com/office/drawing/2014/main" id="{DD312C0F-400B-4F1B-AF06-258CDFBFE9C1}"/>
                </a:ext>
              </a:extLst>
            </p:cNvPr>
            <p:cNvSpPr/>
            <p:nvPr/>
          </p:nvSpPr>
          <p:spPr>
            <a:xfrm>
              <a:off x="1567542" y="2216835"/>
              <a:ext cx="5177641" cy="31389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20" name="รูปภาพ 19">
            <a:extLst>
              <a:ext uri="{FF2B5EF4-FFF2-40B4-BE49-F238E27FC236}">
                <a16:creationId xmlns="" xmlns:a16="http://schemas.microsoft.com/office/drawing/2014/main" id="{97946E98-84B6-4E8B-9567-EA8BC30993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86" y="2690315"/>
            <a:ext cx="4933945" cy="369727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="" xmlns:a16="http://schemas.microsoft.com/office/drawing/2014/main" id="{73D71B6E-83F5-4C28-8F81-F898759F91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67" y="3087484"/>
            <a:ext cx="2753830" cy="344228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="" xmlns:a16="http://schemas.microsoft.com/office/drawing/2014/main" id="{5051719E-9490-4FFA-881D-475329A5E78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22" y="3427926"/>
            <a:ext cx="4953070" cy="36335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EBE6A41A-792A-4985-965B-E2D2E0272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9" y="3840026"/>
            <a:ext cx="2817576" cy="344228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="" xmlns:a16="http://schemas.microsoft.com/office/drawing/2014/main" id="{CE637A1C-7DA2-468F-8005-FCC737D0F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73" y="4233000"/>
            <a:ext cx="5038789" cy="341503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="" xmlns:a16="http://schemas.microsoft.com/office/drawing/2014/main" id="{56790D0E-18C0-422B-8915-8164AC0B309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08" y="4640471"/>
            <a:ext cx="2787457" cy="313198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="" xmlns:a16="http://schemas.microsoft.com/office/drawing/2014/main" id="{358E62E7-0A50-4EFF-A764-F2C1B37CB35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72" y="4999384"/>
            <a:ext cx="5083894" cy="360834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="" xmlns:a16="http://schemas.microsoft.com/office/drawing/2014/main" id="{883EEE29-6C74-4D55-8625-406F786A04B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50" y="5377058"/>
            <a:ext cx="2746896" cy="358829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="" xmlns:a16="http://schemas.microsoft.com/office/drawing/2014/main" id="{DF19D4DA-EF7A-4F07-8E0F-BE1AF371338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34" y="5732619"/>
            <a:ext cx="4877332" cy="333546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="" xmlns:a16="http://schemas.microsoft.com/office/drawing/2014/main" id="{895616A2-EF72-482D-B5EE-2DB0C6173F2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7" y="6095886"/>
            <a:ext cx="4419698" cy="351847"/>
          </a:xfrm>
          <a:prstGeom prst="rect">
            <a:avLst/>
          </a:prstGeom>
        </p:spPr>
      </p:pic>
      <p:pic>
        <p:nvPicPr>
          <p:cNvPr id="50" name="Picture 5" descr="D:\WorkAom_2018\Job_2018\วิทย์ ม.1\CARTOON\เด็กผู้ชาย 038.png">
            <a:extLst>
              <a:ext uri="{FF2B5EF4-FFF2-40B4-BE49-F238E27FC236}">
                <a16:creationId xmlns="" xmlns:a16="http://schemas.microsoft.com/office/drawing/2014/main" id="{51C099FE-CEDD-400D-9C84-1298840C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88" y="4120785"/>
            <a:ext cx="1430731" cy="26832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41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3CD6E07D-9FF6-4929-A148-E12D9DD625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161867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553876"/>
            <a:ext cx="10972800" cy="304124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3595E04E-DA38-4D06-81B2-9095AF83BB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0" y="1647172"/>
            <a:ext cx="9875520" cy="216725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B728E260-1C33-43C4-90FD-0880A352A0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0" y="3746309"/>
            <a:ext cx="9875520" cy="89438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B71204D5-7FC1-4769-975D-B97F5743D3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83" y="4612429"/>
            <a:ext cx="8910234" cy="18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2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14402"/>
            <a:ext cx="10972800" cy="243598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35B2CC45-EE9B-4501-B10C-2237ACCCFD3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99" y="151446"/>
            <a:ext cx="3664460" cy="513709"/>
          </a:xfrm>
          <a:prstGeom prst="rect">
            <a:avLst/>
          </a:prstGeom>
        </p:spPr>
      </p:pic>
      <p:grpSp>
        <p:nvGrpSpPr>
          <p:cNvPr id="17" name="กลุ่ม 16">
            <a:extLst>
              <a:ext uri="{FF2B5EF4-FFF2-40B4-BE49-F238E27FC236}">
                <a16:creationId xmlns="" xmlns:a16="http://schemas.microsoft.com/office/drawing/2014/main" id="{B4AE293E-01FF-487F-8BDF-EB110ECF0025}"/>
              </a:ext>
            </a:extLst>
          </p:cNvPr>
          <p:cNvGrpSpPr/>
          <p:nvPr/>
        </p:nvGrpSpPr>
        <p:grpSpPr>
          <a:xfrm>
            <a:off x="986971" y="725585"/>
            <a:ext cx="9880233" cy="5741752"/>
            <a:chOff x="754083" y="688645"/>
            <a:chExt cx="7635834" cy="4709153"/>
          </a:xfrm>
        </p:grpSpPr>
        <p:pic>
          <p:nvPicPr>
            <p:cNvPr id="19" name="รูปภาพ 18">
              <a:extLst>
                <a:ext uri="{FF2B5EF4-FFF2-40B4-BE49-F238E27FC236}">
                  <a16:creationId xmlns="" xmlns:a16="http://schemas.microsoft.com/office/drawing/2014/main" id="{D346C274-F3D5-485F-9C1A-FDF42D0C2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4083" y="688645"/>
              <a:ext cx="7635834" cy="4709153"/>
            </a:xfrm>
            <a:custGeom>
              <a:avLst/>
              <a:gdLst>
                <a:gd name="connsiteX0" fmla="*/ 124691 w 7635834"/>
                <a:gd name="connsiteY0" fmla="*/ 1068903 h 4709153"/>
                <a:gd name="connsiteX1" fmla="*/ 124691 w 7635834"/>
                <a:gd name="connsiteY1" fmla="*/ 4574137 h 4709153"/>
                <a:gd name="connsiteX2" fmla="*/ 7261761 w 7635834"/>
                <a:gd name="connsiteY2" fmla="*/ 4574137 h 4709153"/>
                <a:gd name="connsiteX3" fmla="*/ 7261761 w 7635834"/>
                <a:gd name="connsiteY3" fmla="*/ 1068903 h 4709153"/>
                <a:gd name="connsiteX4" fmla="*/ 0 w 7635834"/>
                <a:gd name="connsiteY4" fmla="*/ 0 h 4709153"/>
                <a:gd name="connsiteX5" fmla="*/ 7635834 w 7635834"/>
                <a:gd name="connsiteY5" fmla="*/ 0 h 4709153"/>
                <a:gd name="connsiteX6" fmla="*/ 7635834 w 7635834"/>
                <a:gd name="connsiteY6" fmla="*/ 4709153 h 4709153"/>
                <a:gd name="connsiteX7" fmla="*/ 0 w 7635834"/>
                <a:gd name="connsiteY7" fmla="*/ 4709153 h 470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5834" h="4709153">
                  <a:moveTo>
                    <a:pt x="124691" y="1068903"/>
                  </a:moveTo>
                  <a:lnTo>
                    <a:pt x="124691" y="4574137"/>
                  </a:lnTo>
                  <a:lnTo>
                    <a:pt x="7261761" y="4574137"/>
                  </a:lnTo>
                  <a:lnTo>
                    <a:pt x="7261761" y="1068903"/>
                  </a:lnTo>
                  <a:close/>
                  <a:moveTo>
                    <a:pt x="0" y="0"/>
                  </a:moveTo>
                  <a:lnTo>
                    <a:pt x="7635834" y="0"/>
                  </a:lnTo>
                  <a:lnTo>
                    <a:pt x="7635834" y="4709153"/>
                  </a:lnTo>
                  <a:lnTo>
                    <a:pt x="0" y="4709153"/>
                  </a:lnTo>
                  <a:close/>
                </a:path>
              </a:pathLst>
            </a:custGeom>
          </p:spPr>
        </p:pic>
        <p:sp>
          <p:nvSpPr>
            <p:cNvPr id="20" name="สี่เหลี่ยมผืนผ้า 19">
              <a:extLst>
                <a:ext uri="{FF2B5EF4-FFF2-40B4-BE49-F238E27FC236}">
                  <a16:creationId xmlns="" xmlns:a16="http://schemas.microsoft.com/office/drawing/2014/main" id="{307AEFFD-8C94-45FC-938A-07154F8E6480}"/>
                </a:ext>
              </a:extLst>
            </p:cNvPr>
            <p:cNvSpPr/>
            <p:nvPr/>
          </p:nvSpPr>
          <p:spPr>
            <a:xfrm>
              <a:off x="878774" y="1757548"/>
              <a:ext cx="7137070" cy="3505234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10AC1CF3-C50B-45FD-970B-912CD19E9E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70" y="5087555"/>
            <a:ext cx="7005731" cy="461808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="" xmlns:a16="http://schemas.microsoft.com/office/drawing/2014/main" id="{D702DFE7-8C36-48E6-AED1-B6DDD953F8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46" y="5495884"/>
            <a:ext cx="4215234" cy="432331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F075BC66-8BD6-4C3F-A8E6-4AD3917015E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45" y="5956715"/>
            <a:ext cx="3930343" cy="363557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8CAA55F6-0329-438F-AEE5-27CC040BF0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0" y="3741896"/>
            <a:ext cx="4726169" cy="363551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277B7730-FB0E-44F5-8D18-39456129795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0" y="4248593"/>
            <a:ext cx="4175927" cy="461808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="" xmlns:a16="http://schemas.microsoft.com/office/drawing/2014/main" id="{9B19B58E-0E01-430C-9826-13627C119EF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0" y="4677093"/>
            <a:ext cx="6239329" cy="451982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="" xmlns:a16="http://schemas.microsoft.com/office/drawing/2014/main" id="{29BC83B9-14AE-45C6-8916-EB4ABBE79AE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93" y="2174853"/>
            <a:ext cx="3747125" cy="15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367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14402"/>
            <a:ext cx="10972800" cy="243598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="" xmlns:a16="http://schemas.microsoft.com/office/drawing/2014/main" id="{1679CA62-210E-4149-A872-A5B329831834}"/>
              </a:ext>
            </a:extLst>
          </p:cNvPr>
          <p:cNvGrpSpPr/>
          <p:nvPr/>
        </p:nvGrpSpPr>
        <p:grpSpPr>
          <a:xfrm>
            <a:off x="1262332" y="0"/>
            <a:ext cx="9434453" cy="6738838"/>
            <a:chOff x="1100527" y="47500"/>
            <a:chExt cx="6942946" cy="5412700"/>
          </a:xfrm>
        </p:grpSpPr>
        <p:pic>
          <p:nvPicPr>
            <p:cNvPr id="22" name="รูปภาพ 21">
              <a:extLst>
                <a:ext uri="{FF2B5EF4-FFF2-40B4-BE49-F238E27FC236}">
                  <a16:creationId xmlns="" xmlns:a16="http://schemas.microsoft.com/office/drawing/2014/main" id="{04E4A833-7C62-49F6-A0EA-A1E7827D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0527" y="47500"/>
              <a:ext cx="6942946" cy="5412700"/>
            </a:xfrm>
            <a:custGeom>
              <a:avLst/>
              <a:gdLst>
                <a:gd name="connsiteX0" fmla="*/ 65333 w 6942946"/>
                <a:gd name="connsiteY0" fmla="*/ 901832 h 5412700"/>
                <a:gd name="connsiteX1" fmla="*/ 65333 w 6942946"/>
                <a:gd name="connsiteY1" fmla="*/ 5256020 h 5412700"/>
                <a:gd name="connsiteX2" fmla="*/ 6877613 w 6942946"/>
                <a:gd name="connsiteY2" fmla="*/ 5256020 h 5412700"/>
                <a:gd name="connsiteX3" fmla="*/ 6877613 w 6942946"/>
                <a:gd name="connsiteY3" fmla="*/ 901832 h 5412700"/>
                <a:gd name="connsiteX4" fmla="*/ 0 w 6942946"/>
                <a:gd name="connsiteY4" fmla="*/ 0 h 5412700"/>
                <a:gd name="connsiteX5" fmla="*/ 6942946 w 6942946"/>
                <a:gd name="connsiteY5" fmla="*/ 0 h 5412700"/>
                <a:gd name="connsiteX6" fmla="*/ 6942946 w 6942946"/>
                <a:gd name="connsiteY6" fmla="*/ 5412700 h 5412700"/>
                <a:gd name="connsiteX7" fmla="*/ 0 w 6942946"/>
                <a:gd name="connsiteY7" fmla="*/ 5412700 h 54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2946" h="5412700">
                  <a:moveTo>
                    <a:pt x="65333" y="901832"/>
                  </a:moveTo>
                  <a:lnTo>
                    <a:pt x="65333" y="5256020"/>
                  </a:lnTo>
                  <a:lnTo>
                    <a:pt x="6877613" y="5256020"/>
                  </a:lnTo>
                  <a:lnTo>
                    <a:pt x="6877613" y="901832"/>
                  </a:lnTo>
                  <a:close/>
                  <a:moveTo>
                    <a:pt x="0" y="0"/>
                  </a:moveTo>
                  <a:lnTo>
                    <a:pt x="6942946" y="0"/>
                  </a:lnTo>
                  <a:lnTo>
                    <a:pt x="6942946" y="5412700"/>
                  </a:lnTo>
                  <a:lnTo>
                    <a:pt x="0" y="5412700"/>
                  </a:lnTo>
                  <a:close/>
                </a:path>
              </a:pathLst>
            </a:custGeom>
          </p:spPr>
        </p:pic>
        <p:sp>
          <p:nvSpPr>
            <p:cNvPr id="25" name="สี่เหลี่ยมผืนผ้า 24">
              <a:extLst>
                <a:ext uri="{FF2B5EF4-FFF2-40B4-BE49-F238E27FC236}">
                  <a16:creationId xmlns="" xmlns:a16="http://schemas.microsoft.com/office/drawing/2014/main" id="{A8CA93AE-F336-485E-9C26-FB884E732BBC}"/>
                </a:ext>
              </a:extLst>
            </p:cNvPr>
            <p:cNvSpPr/>
            <p:nvPr/>
          </p:nvSpPr>
          <p:spPr>
            <a:xfrm>
              <a:off x="1124277" y="949332"/>
              <a:ext cx="6877613" cy="4510868"/>
            </a:xfrm>
            <a:prstGeom prst="rect">
              <a:avLst/>
            </a:prstGeom>
            <a:solidFill>
              <a:srgbClr val="FEF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="" xmlns:a16="http://schemas.microsoft.com/office/drawing/2014/main" id="{8993359B-B063-470A-868B-62BB966AC28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06" y="1285775"/>
            <a:ext cx="2352634" cy="1657728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="" xmlns:a16="http://schemas.microsoft.com/office/drawing/2014/main" id="{7C826C64-6B81-4239-9D85-1FA64910B59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26" y="4205975"/>
            <a:ext cx="3934866" cy="396659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="" xmlns:a16="http://schemas.microsoft.com/office/drawing/2014/main" id="{2B73D777-0315-4490-BB62-24015EDBB7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15" y="4680170"/>
            <a:ext cx="4458450" cy="364926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="" xmlns:a16="http://schemas.microsoft.com/office/drawing/2014/main" id="{5A1BDD43-B67D-4802-A590-03204CFB93B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43" y="5114107"/>
            <a:ext cx="3633395" cy="349058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="" xmlns:a16="http://schemas.microsoft.com/office/drawing/2014/main" id="{057C10EA-183D-41DC-B992-557E4AF25C3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43" y="5492427"/>
            <a:ext cx="6124424" cy="817120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="" xmlns:a16="http://schemas.microsoft.com/office/drawing/2014/main" id="{F2F57200-6972-431C-B88B-4AEC7AFBA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3" y="3025306"/>
            <a:ext cx="4604748" cy="451604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="" xmlns:a16="http://schemas.microsoft.com/office/drawing/2014/main" id="{F35A6242-3D49-4D3F-A883-92BB4BD71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4" y="3494003"/>
            <a:ext cx="2846718" cy="395154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="" xmlns:a16="http://schemas.microsoft.com/office/drawing/2014/main" id="{EC838ADA-2A3D-4BAF-935B-BAF3ECF8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34" y="3845957"/>
            <a:ext cx="5855288" cy="3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3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20950" y="1706880"/>
            <a:ext cx="10961450" cy="5090402"/>
          </a:xfrm>
          <a:prstGeom prst="rect">
            <a:avLst/>
          </a:prstGeom>
          <a:solidFill>
            <a:srgbClr val="FEF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8640"/>
            <a:endParaRPr lang="th-TH" sz="2160">
              <a:solidFill>
                <a:prstClr val="white"/>
              </a:solidFill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="" xmlns:a16="http://schemas.microsoft.com/office/drawing/2014/main" id="{62F17DA6-6F59-48DB-9390-3FC39F07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614402"/>
            <a:ext cx="10972800" cy="24359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="" xmlns:a16="http://schemas.microsoft.com/office/drawing/2014/main" id="{33B03F20-CA4C-49FA-B3C4-BF012C2BB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1" y="3420728"/>
            <a:ext cx="3358302" cy="179266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462D61E0-B4B7-4FCB-9985-7C6202C92F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6" y="1871010"/>
            <a:ext cx="7687247" cy="37561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="" xmlns:a16="http://schemas.microsoft.com/office/drawing/2014/main" id="{7F6EAC17-EB20-487C-B1D7-BFDE2153C6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25" y="2359404"/>
            <a:ext cx="5093676" cy="382349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="" xmlns:a16="http://schemas.microsoft.com/office/drawing/2014/main" id="{0041CCD5-B170-47A1-9C1E-A56466A259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86" y="2772066"/>
            <a:ext cx="6276457" cy="389390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="" xmlns:a16="http://schemas.microsoft.com/office/drawing/2014/main" id="{245A83AF-674F-49F2-992A-F32DA7A14FC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62" y="3210714"/>
            <a:ext cx="4400182" cy="41086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="" xmlns:a16="http://schemas.microsoft.com/office/drawing/2014/main" id="{0C0AA861-9CF7-469E-B317-34696FD0295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52" y="3629894"/>
            <a:ext cx="4421870" cy="384510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="" xmlns:a16="http://schemas.microsoft.com/office/drawing/2014/main" id="{CF0D48FE-408A-4A60-ABD1-1FF6B5DDD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12" y="4099117"/>
            <a:ext cx="4835134" cy="32633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="" xmlns:a16="http://schemas.microsoft.com/office/drawing/2014/main" id="{DF686FF1-3843-4C2F-A902-52740B699F1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40" y="4510322"/>
            <a:ext cx="6923886" cy="304201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="" xmlns:a16="http://schemas.microsoft.com/office/drawing/2014/main" id="{1FFB3F81-967E-4195-9ACA-CFE311250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41" y="4913188"/>
            <a:ext cx="4148809" cy="33137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="" xmlns:a16="http://schemas.microsoft.com/office/drawing/2014/main" id="{36F4F919-9E52-403E-8108-2830D32AF3E4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90" y="5319378"/>
            <a:ext cx="6537628" cy="832061"/>
          </a:xfrm>
          <a:prstGeom prst="rect">
            <a:avLst/>
          </a:prstGeom>
        </p:spPr>
      </p:pic>
      <p:grpSp>
        <p:nvGrpSpPr>
          <p:cNvPr id="24" name="กลุ่ม 23"/>
          <p:cNvGrpSpPr/>
          <p:nvPr/>
        </p:nvGrpSpPr>
        <p:grpSpPr>
          <a:xfrm>
            <a:off x="605710" y="-34477"/>
            <a:ext cx="10972800" cy="1835861"/>
            <a:chOff x="0" y="209550"/>
            <a:chExt cx="9144000" cy="1659988"/>
          </a:xfrm>
        </p:grpSpPr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0" y="209550"/>
              <a:ext cx="9144000" cy="1659988"/>
            </a:xfrm>
            <a:custGeom>
              <a:avLst/>
              <a:gdLst>
                <a:gd name="connsiteX0" fmla="*/ 1473200 w 9144000"/>
                <a:gd name="connsiteY0" fmla="*/ 730250 h 1659988"/>
                <a:gd name="connsiteX1" fmla="*/ 1473200 w 9144000"/>
                <a:gd name="connsiteY1" fmla="*/ 1568450 h 1659988"/>
                <a:gd name="connsiteX2" fmla="*/ 8343900 w 9144000"/>
                <a:gd name="connsiteY2" fmla="*/ 1568450 h 1659988"/>
                <a:gd name="connsiteX3" fmla="*/ 8343900 w 9144000"/>
                <a:gd name="connsiteY3" fmla="*/ 730250 h 1659988"/>
                <a:gd name="connsiteX4" fmla="*/ 0 w 9144000"/>
                <a:gd name="connsiteY4" fmla="*/ 0 h 1659988"/>
                <a:gd name="connsiteX5" fmla="*/ 9144000 w 9144000"/>
                <a:gd name="connsiteY5" fmla="*/ 0 h 1659988"/>
                <a:gd name="connsiteX6" fmla="*/ 9144000 w 9144000"/>
                <a:gd name="connsiteY6" fmla="*/ 1659988 h 1659988"/>
                <a:gd name="connsiteX7" fmla="*/ 0 w 9144000"/>
                <a:gd name="connsiteY7" fmla="*/ 1659988 h 165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659988">
                  <a:moveTo>
                    <a:pt x="1473200" y="730250"/>
                  </a:moveTo>
                  <a:lnTo>
                    <a:pt x="1473200" y="1568450"/>
                  </a:lnTo>
                  <a:lnTo>
                    <a:pt x="8343900" y="1568450"/>
                  </a:lnTo>
                  <a:lnTo>
                    <a:pt x="8343900" y="730250"/>
                  </a:lnTo>
                  <a:close/>
                  <a:moveTo>
                    <a:pt x="0" y="0"/>
                  </a:moveTo>
                  <a:lnTo>
                    <a:pt x="9144000" y="0"/>
                  </a:lnTo>
                  <a:lnTo>
                    <a:pt x="9144000" y="1659988"/>
                  </a:lnTo>
                  <a:lnTo>
                    <a:pt x="0" y="1659988"/>
                  </a:lnTo>
                  <a:close/>
                </a:path>
              </a:pathLst>
            </a:custGeom>
          </p:spPr>
        </p:pic>
        <p:sp>
          <p:nvSpPr>
            <p:cNvPr id="27" name="สี่เหลี่ยมผืนผ้า 26"/>
            <p:cNvSpPr/>
            <p:nvPr/>
          </p:nvSpPr>
          <p:spPr>
            <a:xfrm>
              <a:off x="1358900" y="889000"/>
              <a:ext cx="7099300" cy="929738"/>
            </a:xfrm>
            <a:prstGeom prst="rect">
              <a:avLst/>
            </a:prstGeom>
            <a:solidFill>
              <a:srgbClr val="F5E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th-TH" sz="2160">
                <a:solidFill>
                  <a:prstClr val="white"/>
                </a:solidFill>
              </a:endParaRPr>
            </a:p>
          </p:txBody>
        </p:sp>
      </p:grpSp>
      <p:pic>
        <p:nvPicPr>
          <p:cNvPr id="4" name="รูปภาพ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AE7C9"/>
              </a:clrFrom>
              <a:clrTo>
                <a:srgbClr val="FAE7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12" y="684292"/>
            <a:ext cx="7745810" cy="10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49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3365500" y="2438400"/>
            <a:ext cx="628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ตรวจสอบความเท่ากันทุกประการของรูปสามเหลี่ยมสองรูปจะต้องตรวจสอบการเท่ากันของความยาวของด้านที่สมนัยกัน </a:t>
            </a:r>
            <a:r>
              <a:rPr lang="en-US" dirty="0" smtClean="0"/>
              <a:t>3</a:t>
            </a:r>
            <a:r>
              <a:rPr lang="th-TH" dirty="0" smtClean="0"/>
              <a:t> คู่ และการเท่ากันของขนาดของมุมคู่ที่สมนัยกันอีก </a:t>
            </a:r>
            <a:r>
              <a:rPr lang="en-US" dirty="0" smtClean="0"/>
              <a:t>3 </a:t>
            </a:r>
            <a:r>
              <a:rPr lang="th-TH" dirty="0" smtClean="0"/>
              <a:t>มุม</a:t>
            </a:r>
            <a:endParaRPr lang="th-TH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581400" y="1574800"/>
            <a:ext cx="97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สรุป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372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84</Words>
  <Application>Microsoft Office PowerPoint</Application>
  <PresentationFormat>แบบจอกว้าง</PresentationFormat>
  <Paragraphs>10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sarabun  New</vt:lpstr>
      <vt:lpstr>1_Office Theme</vt:lpstr>
      <vt:lpstr>Office Theme</vt:lpstr>
      <vt:lpstr>ระบบการจัดการเรียนการสอนออนไลน์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ระบบการจัดการเรียนการสอนออนไลน์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56082056</dc:creator>
  <cp:lastModifiedBy>56082056</cp:lastModifiedBy>
  <cp:revision>2</cp:revision>
  <dcterms:created xsi:type="dcterms:W3CDTF">2021-11-22T03:43:06Z</dcterms:created>
  <dcterms:modified xsi:type="dcterms:W3CDTF">2021-11-23T08:39:34Z</dcterms:modified>
</cp:coreProperties>
</file>