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66" r:id="rId4"/>
    <p:sldId id="267" r:id="rId5"/>
    <p:sldId id="268" r:id="rId6"/>
    <p:sldId id="269" r:id="rId7"/>
    <p:sldId id="270" r:id="rId8"/>
    <p:sldId id="263" r:id="rId9"/>
    <p:sldId id="264" r:id="rId10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6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03B4-27A7-4F5D-B83D-568470C50E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DF1D-2130-4300-909D-4841D3BEA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314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03B4-27A7-4F5D-B83D-568470C50E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DF1D-2130-4300-909D-4841D3BEA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759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1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1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03B4-27A7-4F5D-B83D-568470C50E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DF1D-2130-4300-909D-4841D3BEA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384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03B4-27A7-4F5D-B83D-568470C50E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DF1D-2130-4300-909D-4841D3BEA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834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03B4-27A7-4F5D-B83D-568470C50E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DF1D-2130-4300-909D-4841D3BEA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546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03B4-27A7-4F5D-B83D-568470C50E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DF1D-2130-4300-909D-4841D3BEA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770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03B4-27A7-4F5D-B83D-568470C50E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DF1D-2130-4300-909D-4841D3BEA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236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03B4-27A7-4F5D-B83D-568470C50E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DF1D-2130-4300-909D-4841D3BEA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721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03B4-27A7-4F5D-B83D-568470C50E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DF1D-2130-4300-909D-4841D3BEA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294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03B4-27A7-4F5D-B83D-568470C50E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DF1D-2130-4300-909D-4841D3BEA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3084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03B4-27A7-4F5D-B83D-568470C50E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DF1D-2130-4300-909D-4841D3BEA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575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03B4-27A7-4F5D-B83D-568470C50E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DF1D-2130-4300-909D-4841D3BEA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3688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03B4-27A7-4F5D-B83D-568470C50E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DF1D-2130-4300-909D-4841D3BEA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4036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03B4-27A7-4F5D-B83D-568470C50E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DF1D-2130-4300-909D-4841D3BEA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383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03B4-27A7-4F5D-B83D-568470C50E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DF1D-2130-4300-909D-4841D3BEA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840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03B4-27A7-4F5D-B83D-568470C50E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DF1D-2130-4300-909D-4841D3BEA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799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8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8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03B4-27A7-4F5D-B83D-568470C50E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DF1D-2130-4300-909D-4841D3BEA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701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6"/>
            <a:ext cx="5157787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6"/>
            <a:ext cx="5183189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183189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03B4-27A7-4F5D-B83D-568470C50E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DF1D-2130-4300-909D-4841D3BEA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202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03B4-27A7-4F5D-B83D-568470C50E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DF1D-2130-4300-909D-4841D3BEA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798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03B4-27A7-4F5D-B83D-568470C50E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DF1D-2130-4300-909D-4841D3BEA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87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03B4-27A7-4F5D-B83D-568470C50E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DF1D-2130-4300-909D-4841D3BEA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828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03B4-27A7-4F5D-B83D-568470C50E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DF1D-2130-4300-909D-4841D3BEA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100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48640"/>
            <a:fld id="{853303B4-27A7-4F5D-B83D-568470C50E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48640"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486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48640"/>
            <a:fld id="{BE67DF1D-2130-4300-909D-4841D3BEA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486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680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48640"/>
            <a:fld id="{853303B4-27A7-4F5D-B83D-568470C50E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48640"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486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48640"/>
            <a:fld id="{BE67DF1D-2130-4300-909D-4841D3BEA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486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885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6.png"/><Relationship Id="rId7" Type="http://schemas.openxmlformats.org/officeDocument/2006/relationships/image" Target="../media/image18.JPG"/><Relationship Id="rId12" Type="http://schemas.openxmlformats.org/officeDocument/2006/relationships/image" Target="../media/image1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JPG"/><Relationship Id="rId11" Type="http://schemas.openxmlformats.org/officeDocument/2006/relationships/image" Target="../media/image22.png"/><Relationship Id="rId5" Type="http://schemas.openxmlformats.org/officeDocument/2006/relationships/image" Target="../media/image16.JPG"/><Relationship Id="rId10" Type="http://schemas.openxmlformats.org/officeDocument/2006/relationships/image" Target="../media/image21.JP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6.png"/><Relationship Id="rId7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6.png"/><Relationship Id="rId7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Relationship Id="rId9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6.png"/><Relationship Id="rId7" Type="http://schemas.openxmlformats.org/officeDocument/2006/relationships/image" Target="../media/image35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JPG"/><Relationship Id="rId11" Type="http://schemas.openxmlformats.org/officeDocument/2006/relationships/image" Target="../media/image14.JPG"/><Relationship Id="rId5" Type="http://schemas.openxmlformats.org/officeDocument/2006/relationships/image" Target="../media/image33.JPG"/><Relationship Id="rId10" Type="http://schemas.openxmlformats.org/officeDocument/2006/relationships/image" Target="../media/image31.JPG"/><Relationship Id="rId4" Type="http://schemas.openxmlformats.org/officeDocument/2006/relationships/image" Target="../media/image32.JP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40906" y="237985"/>
            <a:ext cx="10224134" cy="1188749"/>
          </a:xfrm>
        </p:spPr>
        <p:txBody>
          <a:bodyPr>
            <a:normAutofit/>
          </a:bodyPr>
          <a:lstStyle/>
          <a:p>
            <a:r>
              <a:rPr lang="th-TH" sz="6480" dirty="0">
                <a:latin typeface="sarabun  New"/>
              </a:rPr>
              <a:t>ระบบการจัดการเรียนการสอนออนไลน์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2118361" y="1664721"/>
            <a:ext cx="9464040" cy="1500187"/>
          </a:xfrm>
        </p:spPr>
        <p:txBody>
          <a:bodyPr>
            <a:normAutofit/>
          </a:bodyPr>
          <a:lstStyle/>
          <a:p>
            <a:r>
              <a:rPr lang="th-TH" sz="5760" dirty="0">
                <a:solidFill>
                  <a:schemeClr val="tx1"/>
                </a:solidFill>
                <a:latin typeface="sarabun  New"/>
              </a:rPr>
              <a:t>วิชา  คณิตศาสตร์พื้นฐาน รหัส ค</a:t>
            </a:r>
            <a:r>
              <a:rPr lang="en-US" sz="3360" dirty="0">
                <a:solidFill>
                  <a:schemeClr val="tx1"/>
                </a:solidFill>
                <a:latin typeface="sarabun  New"/>
              </a:rPr>
              <a:t>22102</a:t>
            </a:r>
            <a:endParaRPr lang="th-TH" sz="3840" dirty="0">
              <a:solidFill>
                <a:schemeClr val="tx1"/>
              </a:solidFill>
              <a:latin typeface="sarabun  New"/>
            </a:endParaRPr>
          </a:p>
        </p:txBody>
      </p:sp>
      <p:sp>
        <p:nvSpPr>
          <p:cNvPr id="6" name="ตัวแทนข้อความ 2"/>
          <p:cNvSpPr txBox="1">
            <a:spLocks/>
          </p:cNvSpPr>
          <p:nvPr/>
        </p:nvSpPr>
        <p:spPr>
          <a:xfrm>
            <a:off x="769621" y="5669808"/>
            <a:ext cx="2697481" cy="995758"/>
          </a:xfrm>
          <a:prstGeom prst="rect">
            <a:avLst/>
          </a:prstGeom>
        </p:spPr>
        <p:txBody>
          <a:bodyPr vert="horz" lIns="109728" tIns="54864" rIns="109728" bIns="54864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>
              <a:lnSpc>
                <a:spcPct val="100000"/>
              </a:lnSpc>
              <a:spcBef>
                <a:spcPts val="0"/>
              </a:spcBef>
            </a:pPr>
            <a:r>
              <a:rPr lang="th-TH" sz="2880" dirty="0">
                <a:solidFill>
                  <a:prstClr val="white"/>
                </a:solidFill>
                <a:latin typeface="sarabun  New"/>
              </a:rPr>
              <a:t>คุณครูพิมพ์ชนก อินยา </a:t>
            </a:r>
          </a:p>
          <a:p>
            <a:pPr algn="thaiDist">
              <a:lnSpc>
                <a:spcPct val="100000"/>
              </a:lnSpc>
              <a:spcBef>
                <a:spcPts val="0"/>
              </a:spcBef>
            </a:pPr>
            <a:r>
              <a:rPr lang="th-TH" sz="2880" dirty="0">
                <a:solidFill>
                  <a:prstClr val="white"/>
                </a:solidFill>
                <a:latin typeface="sarabun  New"/>
              </a:rPr>
              <a:t>กลุ่มสาระคณิตศาสตร์</a:t>
            </a:r>
            <a:endParaRPr lang="th-TH" sz="1920" dirty="0">
              <a:solidFill>
                <a:prstClr val="white"/>
              </a:solidFill>
              <a:latin typeface="sarabun  New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852" y="3013413"/>
            <a:ext cx="4515817" cy="22579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879" y="4246241"/>
            <a:ext cx="1095118" cy="10250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รูปภาพ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5" t="14806" r="34905" b="15223"/>
          <a:stretch/>
        </p:blipFill>
        <p:spPr>
          <a:xfrm>
            <a:off x="4073927" y="3303698"/>
            <a:ext cx="1048649" cy="1301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428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รูปภาพ 22">
            <a:extLst>
              <a:ext uri="{FF2B5EF4-FFF2-40B4-BE49-F238E27FC236}">
                <a16:creationId xmlns="" xmlns:a16="http://schemas.microsoft.com/office/drawing/2014/main" id="{62F17DA6-6F59-48DB-9390-3FC39F075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6553876"/>
            <a:ext cx="10972800" cy="304124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="" xmlns:a16="http://schemas.microsoft.com/office/drawing/2014/main" id="{647F5777-D499-4E5D-B00D-88D3E2365F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6" t="16958"/>
          <a:stretch/>
        </p:blipFill>
        <p:spPr>
          <a:xfrm>
            <a:off x="1814286" y="1378857"/>
            <a:ext cx="5346724" cy="418538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="" xmlns:a16="http://schemas.microsoft.com/office/drawing/2014/main" id="{891C6B89-39C3-4F85-8828-6384081663C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760" y="1771979"/>
            <a:ext cx="5509261" cy="503219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="" xmlns:a16="http://schemas.microsoft.com/office/drawing/2014/main" id="{E75A4C7B-7E69-4D3B-B44C-AA2EA14CF76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454" y="2294674"/>
            <a:ext cx="2999705" cy="450936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="" xmlns:a16="http://schemas.microsoft.com/office/drawing/2014/main" id="{C243F4A3-135A-4C15-B30E-376FD73E8FB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385" y="2597613"/>
            <a:ext cx="2615230" cy="1524646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="" xmlns:a16="http://schemas.microsoft.com/office/drawing/2014/main" id="{17A2DA13-8198-4D2D-85C6-782452BFD68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454" y="4289627"/>
            <a:ext cx="6800080" cy="445792"/>
          </a:xfrm>
          <a:prstGeom prst="rect">
            <a:avLst/>
          </a:prstGeom>
        </p:spPr>
      </p:pic>
      <p:pic>
        <p:nvPicPr>
          <p:cNvPr id="16" name="รูปภาพ 15">
            <a:extLst>
              <a:ext uri="{FF2B5EF4-FFF2-40B4-BE49-F238E27FC236}">
                <a16:creationId xmlns="" xmlns:a16="http://schemas.microsoft.com/office/drawing/2014/main" id="{A46EA99C-B17C-496A-8D3D-8C772B59180C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984" y="4827460"/>
            <a:ext cx="6800078" cy="417844"/>
          </a:xfrm>
          <a:prstGeom prst="rect">
            <a:avLst/>
          </a:prstGeom>
        </p:spPr>
      </p:pic>
      <p:pic>
        <p:nvPicPr>
          <p:cNvPr id="18" name="รูปภาพ 17">
            <a:extLst>
              <a:ext uri="{FF2B5EF4-FFF2-40B4-BE49-F238E27FC236}">
                <a16:creationId xmlns="" xmlns:a16="http://schemas.microsoft.com/office/drawing/2014/main" id="{B27AD9CD-1494-4CB2-A627-6A31D49E887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4" y="5334511"/>
            <a:ext cx="6297174" cy="899597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="" xmlns:a16="http://schemas.microsoft.com/office/drawing/2014/main" id="{3145788B-C7C1-4DCB-B261-215A88969A09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" y="-371304"/>
            <a:ext cx="10972800" cy="161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6526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16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16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16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160" fill="hold">
                                          <p:stCondLst>
                                            <p:cond delay="6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00"/>
                            </p:stCondLst>
                            <p:childTnLst>
                              <p:par>
                                <p:cTn id="3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รูปภาพ 22">
            <a:extLst>
              <a:ext uri="{FF2B5EF4-FFF2-40B4-BE49-F238E27FC236}">
                <a16:creationId xmlns="" xmlns:a16="http://schemas.microsoft.com/office/drawing/2014/main" id="{62F17DA6-6F59-48DB-9390-3FC39F075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6553876"/>
            <a:ext cx="10972800" cy="304124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="" xmlns:a16="http://schemas.microsoft.com/office/drawing/2014/main" id="{17F2B2F7-3049-4AFD-9901-47C01C28661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565" y="1258405"/>
            <a:ext cx="9575939" cy="548146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="" xmlns:a16="http://schemas.microsoft.com/office/drawing/2014/main" id="{23466D92-6E1F-434C-9747-155642A409A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547" y="1866967"/>
            <a:ext cx="2315096" cy="1621686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="" xmlns:a16="http://schemas.microsoft.com/office/drawing/2014/main" id="{5408E2B4-A324-42FC-AAD2-8074CFBAD1E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766" y="1890944"/>
            <a:ext cx="2320688" cy="1582542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="" xmlns:a16="http://schemas.microsoft.com/office/drawing/2014/main" id="{0F649A39-D0C5-43E3-9425-39D285BC348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891" y="3516912"/>
            <a:ext cx="5610986" cy="550418"/>
          </a:xfrm>
          <a:prstGeom prst="rect">
            <a:avLst/>
          </a:prstGeom>
        </p:spPr>
      </p:pic>
      <p:pic>
        <p:nvPicPr>
          <p:cNvPr id="19" name="รูปภาพ 18">
            <a:extLst>
              <a:ext uri="{FF2B5EF4-FFF2-40B4-BE49-F238E27FC236}">
                <a16:creationId xmlns="" xmlns:a16="http://schemas.microsoft.com/office/drawing/2014/main" id="{610C063B-1DBE-4439-BE69-146F935C116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116" y="4098863"/>
            <a:ext cx="4296553" cy="377899"/>
          </a:xfrm>
          <a:prstGeom prst="rect">
            <a:avLst/>
          </a:prstGeom>
        </p:spPr>
      </p:pic>
      <p:pic>
        <p:nvPicPr>
          <p:cNvPr id="21" name="รูปภาพ 20">
            <a:extLst>
              <a:ext uri="{FF2B5EF4-FFF2-40B4-BE49-F238E27FC236}">
                <a16:creationId xmlns="" xmlns:a16="http://schemas.microsoft.com/office/drawing/2014/main" id="{E6F90C2E-3BA6-4FE4-B5D4-D24EF628430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641" y="4547460"/>
            <a:ext cx="5044138" cy="525773"/>
          </a:xfrm>
          <a:prstGeom prst="rect">
            <a:avLst/>
          </a:prstGeom>
        </p:spPr>
      </p:pic>
      <p:pic>
        <p:nvPicPr>
          <p:cNvPr id="24" name="รูปภาพ 23">
            <a:extLst>
              <a:ext uri="{FF2B5EF4-FFF2-40B4-BE49-F238E27FC236}">
                <a16:creationId xmlns="" xmlns:a16="http://schemas.microsoft.com/office/drawing/2014/main" id="{096529C4-920C-45D2-B8D6-0DE529E7BF4C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116" y="5045217"/>
            <a:ext cx="7796232" cy="476482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2695" y="5677348"/>
            <a:ext cx="11186902" cy="1378718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="" xmlns:a16="http://schemas.microsoft.com/office/drawing/2014/main" id="{3145788B-C7C1-4DCB-B261-215A88969A09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" y="-371304"/>
            <a:ext cx="10972800" cy="161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7638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ac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8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16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16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16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160" fill="hold">
                                          <p:stCondLst>
                                            <p:cond delay="6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1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ac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ac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8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900"/>
                            </p:stCondLst>
                            <p:childTnLst>
                              <p:par>
                                <p:cTn id="3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16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16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16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160" fill="hold">
                                          <p:stCondLst>
                                            <p:cond delay="64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รูปภาพ 22">
            <a:extLst>
              <a:ext uri="{FF2B5EF4-FFF2-40B4-BE49-F238E27FC236}">
                <a16:creationId xmlns="" xmlns:a16="http://schemas.microsoft.com/office/drawing/2014/main" id="{62F17DA6-6F59-48DB-9390-3FC39F075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6553876"/>
            <a:ext cx="10972800" cy="304124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="" xmlns:a16="http://schemas.microsoft.com/office/drawing/2014/main" id="{A88C35D6-C3EE-4AE5-A74B-FCABF65E953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01" y="1312223"/>
            <a:ext cx="10127598" cy="1349838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="" xmlns:a16="http://schemas.microsoft.com/office/drawing/2014/main" id="{B1280835-78C8-4E61-9819-F7EBC497BA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223" y="2750750"/>
            <a:ext cx="4833338" cy="1862698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="" xmlns:a16="http://schemas.microsoft.com/office/drawing/2014/main" id="{75193000-54EF-4538-BFBD-7E0BB9A18B8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01" y="4624214"/>
            <a:ext cx="9586772" cy="912336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451" y="5661617"/>
            <a:ext cx="11029950" cy="1374294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="" xmlns:a16="http://schemas.microsoft.com/office/drawing/2014/main" id="{3145788B-C7C1-4DCB-B261-215A88969A0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" y="-371304"/>
            <a:ext cx="10972800" cy="161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682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รูปภาพ 22">
            <a:extLst>
              <a:ext uri="{FF2B5EF4-FFF2-40B4-BE49-F238E27FC236}">
                <a16:creationId xmlns="" xmlns:a16="http://schemas.microsoft.com/office/drawing/2014/main" id="{62F17DA6-6F59-48DB-9390-3FC39F075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6553876"/>
            <a:ext cx="10972800" cy="304124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="" xmlns:a16="http://schemas.microsoft.com/office/drawing/2014/main" id="{214F18F6-C1F8-4930-9EA4-8978059B397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908" y="1239823"/>
            <a:ext cx="4982366" cy="568237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="" xmlns:a16="http://schemas.microsoft.com/office/drawing/2014/main" id="{41835ED3-8FEB-4973-8FFC-30D51F14CE3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87" y="1526257"/>
            <a:ext cx="10094226" cy="1664555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="" xmlns:a16="http://schemas.microsoft.com/office/drawing/2014/main" id="{8E4BFEAA-FF7E-4495-A4E1-84940E58BCE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9961" y="3338179"/>
            <a:ext cx="9873151" cy="1497739"/>
          </a:xfrm>
          <a:custGeom>
            <a:avLst/>
            <a:gdLst>
              <a:gd name="connsiteX0" fmla="*/ 0 w 7476595"/>
              <a:gd name="connsiteY0" fmla="*/ 0 h 1134186"/>
              <a:gd name="connsiteX1" fmla="*/ 7476595 w 7476595"/>
              <a:gd name="connsiteY1" fmla="*/ 0 h 1134186"/>
              <a:gd name="connsiteX2" fmla="*/ 7476595 w 7476595"/>
              <a:gd name="connsiteY2" fmla="*/ 1134186 h 1134186"/>
              <a:gd name="connsiteX3" fmla="*/ 7160822 w 7476595"/>
              <a:gd name="connsiteY3" fmla="*/ 1134186 h 1134186"/>
              <a:gd name="connsiteX4" fmla="*/ 7160822 w 7476595"/>
              <a:gd name="connsiteY4" fmla="*/ 887660 h 1134186"/>
              <a:gd name="connsiteX5" fmla="*/ 4477000 w 7476595"/>
              <a:gd name="connsiteY5" fmla="*/ 887660 h 1134186"/>
              <a:gd name="connsiteX6" fmla="*/ 4477000 w 7476595"/>
              <a:gd name="connsiteY6" fmla="*/ 1134186 h 1134186"/>
              <a:gd name="connsiteX7" fmla="*/ 0 w 7476595"/>
              <a:gd name="connsiteY7" fmla="*/ 1134186 h 1134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595" h="1134186">
                <a:moveTo>
                  <a:pt x="0" y="0"/>
                </a:moveTo>
                <a:lnTo>
                  <a:pt x="7476595" y="0"/>
                </a:lnTo>
                <a:lnTo>
                  <a:pt x="7476595" y="1134186"/>
                </a:lnTo>
                <a:lnTo>
                  <a:pt x="7160822" y="1134186"/>
                </a:lnTo>
                <a:lnTo>
                  <a:pt x="7160822" y="887660"/>
                </a:lnTo>
                <a:lnTo>
                  <a:pt x="4477000" y="887660"/>
                </a:lnTo>
                <a:lnTo>
                  <a:pt x="4477000" y="1134186"/>
                </a:lnTo>
                <a:lnTo>
                  <a:pt x="0" y="1134186"/>
                </a:lnTo>
                <a:close/>
              </a:path>
            </a:pathLst>
          </a:custGeom>
        </p:spPr>
      </p:pic>
      <p:pic>
        <p:nvPicPr>
          <p:cNvPr id="9" name="Picture 2" descr="D:\Job_2018\001_Job พว\JOB_พว\Cartoon1\เด็กผู้ชาย 053.png">
            <a:extLst>
              <a:ext uri="{FF2B5EF4-FFF2-40B4-BE49-F238E27FC236}">
                <a16:creationId xmlns="" xmlns:a16="http://schemas.microsoft.com/office/drawing/2014/main" id="{6C7617FF-E3EE-4A0F-92F0-BA8C8D7DF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102" y="4627794"/>
            <a:ext cx="1215854" cy="15638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รูปภาพ 9">
            <a:extLst>
              <a:ext uri="{FF2B5EF4-FFF2-40B4-BE49-F238E27FC236}">
                <a16:creationId xmlns="" xmlns:a16="http://schemas.microsoft.com/office/drawing/2014/main" id="{C81151D9-7558-4A49-B2B2-8F1ECC4FD64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8" r="14494"/>
          <a:stretch>
            <a:fillRect/>
          </a:stretch>
        </p:blipFill>
        <p:spPr>
          <a:xfrm>
            <a:off x="7116037" y="5342807"/>
            <a:ext cx="1476408" cy="974964"/>
          </a:xfrm>
          <a:custGeom>
            <a:avLst/>
            <a:gdLst>
              <a:gd name="connsiteX0" fmla="*/ 0 w 1230340"/>
              <a:gd name="connsiteY0" fmla="*/ 0 h 812470"/>
              <a:gd name="connsiteX1" fmla="*/ 1230340 w 1230340"/>
              <a:gd name="connsiteY1" fmla="*/ 0 h 812470"/>
              <a:gd name="connsiteX2" fmla="*/ 1230340 w 1230340"/>
              <a:gd name="connsiteY2" fmla="*/ 515896 h 812470"/>
              <a:gd name="connsiteX3" fmla="*/ 1183123 w 1230340"/>
              <a:gd name="connsiteY3" fmla="*/ 515896 h 812470"/>
              <a:gd name="connsiteX4" fmla="*/ 1183123 w 1230340"/>
              <a:gd name="connsiteY4" fmla="*/ 596741 h 812470"/>
              <a:gd name="connsiteX5" fmla="*/ 1165914 w 1230340"/>
              <a:gd name="connsiteY5" fmla="*/ 596741 h 812470"/>
              <a:gd name="connsiteX6" fmla="*/ 1165914 w 1230340"/>
              <a:gd name="connsiteY6" fmla="*/ 812470 h 812470"/>
              <a:gd name="connsiteX7" fmla="*/ 0 w 1230340"/>
              <a:gd name="connsiteY7" fmla="*/ 812470 h 812470"/>
              <a:gd name="connsiteX8" fmla="*/ 0 w 1230340"/>
              <a:gd name="connsiteY8" fmla="*/ 747468 h 812470"/>
              <a:gd name="connsiteX9" fmla="*/ 39369 w 1230340"/>
              <a:gd name="connsiteY9" fmla="*/ 747468 h 812470"/>
              <a:gd name="connsiteX10" fmla="*/ 39369 w 1230340"/>
              <a:gd name="connsiteY10" fmla="*/ 576018 h 812470"/>
              <a:gd name="connsiteX11" fmla="*/ 0 w 1230340"/>
              <a:gd name="connsiteY11" fmla="*/ 576018 h 812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0340" h="812470">
                <a:moveTo>
                  <a:pt x="0" y="0"/>
                </a:moveTo>
                <a:lnTo>
                  <a:pt x="1230340" y="0"/>
                </a:lnTo>
                <a:lnTo>
                  <a:pt x="1230340" y="515896"/>
                </a:lnTo>
                <a:lnTo>
                  <a:pt x="1183123" y="515896"/>
                </a:lnTo>
                <a:lnTo>
                  <a:pt x="1183123" y="596741"/>
                </a:lnTo>
                <a:lnTo>
                  <a:pt x="1165914" y="596741"/>
                </a:lnTo>
                <a:lnTo>
                  <a:pt x="1165914" y="812470"/>
                </a:lnTo>
                <a:lnTo>
                  <a:pt x="0" y="812470"/>
                </a:lnTo>
                <a:lnTo>
                  <a:pt x="0" y="747468"/>
                </a:lnTo>
                <a:lnTo>
                  <a:pt x="39369" y="747468"/>
                </a:lnTo>
                <a:lnTo>
                  <a:pt x="39369" y="576018"/>
                </a:lnTo>
                <a:lnTo>
                  <a:pt x="0" y="576018"/>
                </a:lnTo>
                <a:close/>
              </a:path>
            </a:pathLst>
          </a:custGeom>
        </p:spPr>
      </p:pic>
      <p:pic>
        <p:nvPicPr>
          <p:cNvPr id="11" name="รูปภาพ 10">
            <a:extLst>
              <a:ext uri="{FF2B5EF4-FFF2-40B4-BE49-F238E27FC236}">
                <a16:creationId xmlns="" xmlns:a16="http://schemas.microsoft.com/office/drawing/2014/main" id="{C81151D9-7558-4A49-B2B2-8F1ECC4FD64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8" r="14494"/>
          <a:stretch>
            <a:fillRect/>
          </a:stretch>
        </p:blipFill>
        <p:spPr>
          <a:xfrm>
            <a:off x="3957613" y="5329426"/>
            <a:ext cx="1476408" cy="974964"/>
          </a:xfrm>
          <a:custGeom>
            <a:avLst/>
            <a:gdLst>
              <a:gd name="connsiteX0" fmla="*/ 0 w 1230340"/>
              <a:gd name="connsiteY0" fmla="*/ 0 h 812470"/>
              <a:gd name="connsiteX1" fmla="*/ 1230340 w 1230340"/>
              <a:gd name="connsiteY1" fmla="*/ 0 h 812470"/>
              <a:gd name="connsiteX2" fmla="*/ 1230340 w 1230340"/>
              <a:gd name="connsiteY2" fmla="*/ 515896 h 812470"/>
              <a:gd name="connsiteX3" fmla="*/ 1183123 w 1230340"/>
              <a:gd name="connsiteY3" fmla="*/ 515896 h 812470"/>
              <a:gd name="connsiteX4" fmla="*/ 1183123 w 1230340"/>
              <a:gd name="connsiteY4" fmla="*/ 596741 h 812470"/>
              <a:gd name="connsiteX5" fmla="*/ 1165914 w 1230340"/>
              <a:gd name="connsiteY5" fmla="*/ 596741 h 812470"/>
              <a:gd name="connsiteX6" fmla="*/ 1165914 w 1230340"/>
              <a:gd name="connsiteY6" fmla="*/ 812470 h 812470"/>
              <a:gd name="connsiteX7" fmla="*/ 0 w 1230340"/>
              <a:gd name="connsiteY7" fmla="*/ 812470 h 812470"/>
              <a:gd name="connsiteX8" fmla="*/ 0 w 1230340"/>
              <a:gd name="connsiteY8" fmla="*/ 747468 h 812470"/>
              <a:gd name="connsiteX9" fmla="*/ 39369 w 1230340"/>
              <a:gd name="connsiteY9" fmla="*/ 747468 h 812470"/>
              <a:gd name="connsiteX10" fmla="*/ 39369 w 1230340"/>
              <a:gd name="connsiteY10" fmla="*/ 576018 h 812470"/>
              <a:gd name="connsiteX11" fmla="*/ 0 w 1230340"/>
              <a:gd name="connsiteY11" fmla="*/ 576018 h 812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0340" h="812470">
                <a:moveTo>
                  <a:pt x="0" y="0"/>
                </a:moveTo>
                <a:lnTo>
                  <a:pt x="1230340" y="0"/>
                </a:lnTo>
                <a:lnTo>
                  <a:pt x="1230340" y="515896"/>
                </a:lnTo>
                <a:lnTo>
                  <a:pt x="1183123" y="515896"/>
                </a:lnTo>
                <a:lnTo>
                  <a:pt x="1183123" y="596741"/>
                </a:lnTo>
                <a:lnTo>
                  <a:pt x="1165914" y="596741"/>
                </a:lnTo>
                <a:lnTo>
                  <a:pt x="1165914" y="812470"/>
                </a:lnTo>
                <a:lnTo>
                  <a:pt x="0" y="812470"/>
                </a:lnTo>
                <a:lnTo>
                  <a:pt x="0" y="747468"/>
                </a:lnTo>
                <a:lnTo>
                  <a:pt x="39369" y="747468"/>
                </a:lnTo>
                <a:lnTo>
                  <a:pt x="39369" y="576018"/>
                </a:lnTo>
                <a:lnTo>
                  <a:pt x="0" y="576018"/>
                </a:lnTo>
                <a:close/>
              </a:path>
            </a:pathLst>
          </a:custGeom>
        </p:spPr>
      </p:pic>
      <p:pic>
        <p:nvPicPr>
          <p:cNvPr id="13" name="รูปภาพ 12">
            <a:extLst>
              <a:ext uri="{FF2B5EF4-FFF2-40B4-BE49-F238E27FC236}">
                <a16:creationId xmlns="" xmlns:a16="http://schemas.microsoft.com/office/drawing/2014/main" id="{3145788B-C7C1-4DCB-B261-215A88969A09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" y="-371304"/>
            <a:ext cx="10972800" cy="161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649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รูปภาพ 22">
            <a:extLst>
              <a:ext uri="{FF2B5EF4-FFF2-40B4-BE49-F238E27FC236}">
                <a16:creationId xmlns="" xmlns:a16="http://schemas.microsoft.com/office/drawing/2014/main" id="{62F17DA6-6F59-48DB-9390-3FC39F075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6553876"/>
            <a:ext cx="10972800" cy="304124"/>
          </a:xfrm>
          <a:prstGeom prst="rect">
            <a:avLst/>
          </a:prstGeom>
        </p:spPr>
      </p:pic>
      <p:pic>
        <p:nvPicPr>
          <p:cNvPr id="16" name="รูปภาพ 15">
            <a:extLst>
              <a:ext uri="{FF2B5EF4-FFF2-40B4-BE49-F238E27FC236}">
                <a16:creationId xmlns="" xmlns:a16="http://schemas.microsoft.com/office/drawing/2014/main" id="{08F2EBD1-76E3-4FF6-8DAA-97F626FAD15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812" y="1336137"/>
            <a:ext cx="3741341" cy="392998"/>
          </a:xfrm>
          <a:prstGeom prst="rect">
            <a:avLst/>
          </a:prstGeom>
        </p:spPr>
      </p:pic>
      <p:pic>
        <p:nvPicPr>
          <p:cNvPr id="18" name="รูปภาพ 17">
            <a:extLst>
              <a:ext uri="{FF2B5EF4-FFF2-40B4-BE49-F238E27FC236}">
                <a16:creationId xmlns="" xmlns:a16="http://schemas.microsoft.com/office/drawing/2014/main" id="{D1D29131-3B96-4B53-B982-BCC4B080C11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786" y="1743385"/>
            <a:ext cx="6374426" cy="534478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="" xmlns:a16="http://schemas.microsoft.com/office/drawing/2014/main" id="{FAE349F0-AFD4-4D7F-8962-B2813001386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533" y="2368096"/>
            <a:ext cx="6853501" cy="2048369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="" xmlns:a16="http://schemas.microsoft.com/office/drawing/2014/main" id="{F6FC5013-3E52-4312-AE3B-79470524519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083" y="2583663"/>
            <a:ext cx="3108239" cy="3634933"/>
          </a:xfrm>
          <a:prstGeom prst="rect">
            <a:avLst/>
          </a:prstGeom>
        </p:spPr>
      </p:pic>
      <p:pic>
        <p:nvPicPr>
          <p:cNvPr id="20" name="Picture 2" descr="D:\Job_2018\001_Job พว\JOB_พว\Cartoon1\เด็กผู้ชาย 025.png">
            <a:extLst>
              <a:ext uri="{FF2B5EF4-FFF2-40B4-BE49-F238E27FC236}">
                <a16:creationId xmlns="" xmlns:a16="http://schemas.microsoft.com/office/drawing/2014/main" id="{B6575890-AFD8-4168-9BEC-18E4C7B7D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943" y="1235513"/>
            <a:ext cx="1310002" cy="1310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Job_2018\001_Job พว\JOB_พว\Cartoon1\เด็กผู้ชาย 053.png">
            <a:extLst>
              <a:ext uri="{FF2B5EF4-FFF2-40B4-BE49-F238E27FC236}">
                <a16:creationId xmlns="" xmlns:a16="http://schemas.microsoft.com/office/drawing/2014/main" id="{6C7617FF-E3EE-4A0F-92F0-BA8C8D7DF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338" y="4650469"/>
            <a:ext cx="1215854" cy="15638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รูปภาพ 18">
            <a:extLst>
              <a:ext uri="{FF2B5EF4-FFF2-40B4-BE49-F238E27FC236}">
                <a16:creationId xmlns="" xmlns:a16="http://schemas.microsoft.com/office/drawing/2014/main" id="{C81151D9-7558-4A49-B2B2-8F1ECC4FD647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8" r="14494"/>
          <a:stretch>
            <a:fillRect/>
          </a:stretch>
        </p:blipFill>
        <p:spPr>
          <a:xfrm>
            <a:off x="5791273" y="5365482"/>
            <a:ext cx="1476408" cy="974964"/>
          </a:xfrm>
          <a:custGeom>
            <a:avLst/>
            <a:gdLst>
              <a:gd name="connsiteX0" fmla="*/ 0 w 1230340"/>
              <a:gd name="connsiteY0" fmla="*/ 0 h 812470"/>
              <a:gd name="connsiteX1" fmla="*/ 1230340 w 1230340"/>
              <a:gd name="connsiteY1" fmla="*/ 0 h 812470"/>
              <a:gd name="connsiteX2" fmla="*/ 1230340 w 1230340"/>
              <a:gd name="connsiteY2" fmla="*/ 515896 h 812470"/>
              <a:gd name="connsiteX3" fmla="*/ 1183123 w 1230340"/>
              <a:gd name="connsiteY3" fmla="*/ 515896 h 812470"/>
              <a:gd name="connsiteX4" fmla="*/ 1183123 w 1230340"/>
              <a:gd name="connsiteY4" fmla="*/ 596741 h 812470"/>
              <a:gd name="connsiteX5" fmla="*/ 1165914 w 1230340"/>
              <a:gd name="connsiteY5" fmla="*/ 596741 h 812470"/>
              <a:gd name="connsiteX6" fmla="*/ 1165914 w 1230340"/>
              <a:gd name="connsiteY6" fmla="*/ 812470 h 812470"/>
              <a:gd name="connsiteX7" fmla="*/ 0 w 1230340"/>
              <a:gd name="connsiteY7" fmla="*/ 812470 h 812470"/>
              <a:gd name="connsiteX8" fmla="*/ 0 w 1230340"/>
              <a:gd name="connsiteY8" fmla="*/ 747468 h 812470"/>
              <a:gd name="connsiteX9" fmla="*/ 39369 w 1230340"/>
              <a:gd name="connsiteY9" fmla="*/ 747468 h 812470"/>
              <a:gd name="connsiteX10" fmla="*/ 39369 w 1230340"/>
              <a:gd name="connsiteY10" fmla="*/ 576018 h 812470"/>
              <a:gd name="connsiteX11" fmla="*/ 0 w 1230340"/>
              <a:gd name="connsiteY11" fmla="*/ 576018 h 812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0340" h="812470">
                <a:moveTo>
                  <a:pt x="0" y="0"/>
                </a:moveTo>
                <a:lnTo>
                  <a:pt x="1230340" y="0"/>
                </a:lnTo>
                <a:lnTo>
                  <a:pt x="1230340" y="515896"/>
                </a:lnTo>
                <a:lnTo>
                  <a:pt x="1183123" y="515896"/>
                </a:lnTo>
                <a:lnTo>
                  <a:pt x="1183123" y="596741"/>
                </a:lnTo>
                <a:lnTo>
                  <a:pt x="1165914" y="596741"/>
                </a:lnTo>
                <a:lnTo>
                  <a:pt x="1165914" y="812470"/>
                </a:lnTo>
                <a:lnTo>
                  <a:pt x="0" y="812470"/>
                </a:lnTo>
                <a:lnTo>
                  <a:pt x="0" y="747468"/>
                </a:lnTo>
                <a:lnTo>
                  <a:pt x="39369" y="747468"/>
                </a:lnTo>
                <a:lnTo>
                  <a:pt x="39369" y="576018"/>
                </a:lnTo>
                <a:lnTo>
                  <a:pt x="0" y="576018"/>
                </a:lnTo>
                <a:close/>
              </a:path>
            </a:pathLst>
          </a:custGeom>
        </p:spPr>
      </p:pic>
      <p:pic>
        <p:nvPicPr>
          <p:cNvPr id="21" name="รูปภาพ 20">
            <a:extLst>
              <a:ext uri="{FF2B5EF4-FFF2-40B4-BE49-F238E27FC236}">
                <a16:creationId xmlns="" xmlns:a16="http://schemas.microsoft.com/office/drawing/2014/main" id="{C81151D9-7558-4A49-B2B2-8F1ECC4FD647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8" r="14494"/>
          <a:stretch>
            <a:fillRect/>
          </a:stretch>
        </p:blipFill>
        <p:spPr>
          <a:xfrm>
            <a:off x="2632849" y="5352101"/>
            <a:ext cx="1476408" cy="974964"/>
          </a:xfrm>
          <a:custGeom>
            <a:avLst/>
            <a:gdLst>
              <a:gd name="connsiteX0" fmla="*/ 0 w 1230340"/>
              <a:gd name="connsiteY0" fmla="*/ 0 h 812470"/>
              <a:gd name="connsiteX1" fmla="*/ 1230340 w 1230340"/>
              <a:gd name="connsiteY1" fmla="*/ 0 h 812470"/>
              <a:gd name="connsiteX2" fmla="*/ 1230340 w 1230340"/>
              <a:gd name="connsiteY2" fmla="*/ 515896 h 812470"/>
              <a:gd name="connsiteX3" fmla="*/ 1183123 w 1230340"/>
              <a:gd name="connsiteY3" fmla="*/ 515896 h 812470"/>
              <a:gd name="connsiteX4" fmla="*/ 1183123 w 1230340"/>
              <a:gd name="connsiteY4" fmla="*/ 596741 h 812470"/>
              <a:gd name="connsiteX5" fmla="*/ 1165914 w 1230340"/>
              <a:gd name="connsiteY5" fmla="*/ 596741 h 812470"/>
              <a:gd name="connsiteX6" fmla="*/ 1165914 w 1230340"/>
              <a:gd name="connsiteY6" fmla="*/ 812470 h 812470"/>
              <a:gd name="connsiteX7" fmla="*/ 0 w 1230340"/>
              <a:gd name="connsiteY7" fmla="*/ 812470 h 812470"/>
              <a:gd name="connsiteX8" fmla="*/ 0 w 1230340"/>
              <a:gd name="connsiteY8" fmla="*/ 747468 h 812470"/>
              <a:gd name="connsiteX9" fmla="*/ 39369 w 1230340"/>
              <a:gd name="connsiteY9" fmla="*/ 747468 h 812470"/>
              <a:gd name="connsiteX10" fmla="*/ 39369 w 1230340"/>
              <a:gd name="connsiteY10" fmla="*/ 576018 h 812470"/>
              <a:gd name="connsiteX11" fmla="*/ 0 w 1230340"/>
              <a:gd name="connsiteY11" fmla="*/ 576018 h 812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0340" h="812470">
                <a:moveTo>
                  <a:pt x="0" y="0"/>
                </a:moveTo>
                <a:lnTo>
                  <a:pt x="1230340" y="0"/>
                </a:lnTo>
                <a:lnTo>
                  <a:pt x="1230340" y="515896"/>
                </a:lnTo>
                <a:lnTo>
                  <a:pt x="1183123" y="515896"/>
                </a:lnTo>
                <a:lnTo>
                  <a:pt x="1183123" y="596741"/>
                </a:lnTo>
                <a:lnTo>
                  <a:pt x="1165914" y="596741"/>
                </a:lnTo>
                <a:lnTo>
                  <a:pt x="1165914" y="812470"/>
                </a:lnTo>
                <a:lnTo>
                  <a:pt x="0" y="812470"/>
                </a:lnTo>
                <a:lnTo>
                  <a:pt x="0" y="747468"/>
                </a:lnTo>
                <a:lnTo>
                  <a:pt x="39369" y="747468"/>
                </a:lnTo>
                <a:lnTo>
                  <a:pt x="39369" y="576018"/>
                </a:lnTo>
                <a:lnTo>
                  <a:pt x="0" y="576018"/>
                </a:lnTo>
                <a:close/>
              </a:path>
            </a:pathLst>
          </a:custGeom>
        </p:spPr>
      </p:pic>
      <p:pic>
        <p:nvPicPr>
          <p:cNvPr id="13" name="รูปภาพ 12">
            <a:extLst>
              <a:ext uri="{FF2B5EF4-FFF2-40B4-BE49-F238E27FC236}">
                <a16:creationId xmlns="" xmlns:a16="http://schemas.microsoft.com/office/drawing/2014/main" id="{3145788B-C7C1-4DCB-B261-215A88969A09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" y="-371304"/>
            <a:ext cx="10972800" cy="161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111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45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3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31" tmFilter="0, 0; 0.125,0.2665; 0.25,0.4; 0.375,0.465; 0.5,0.5;  0.625,0.535; 0.75,0.6; 0.875,0.7335; 1,1">
                                          <p:stCondLst>
                                            <p:cond delay="5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66" tmFilter="0, 0; 0.125,0.2665; 0.25,0.4; 0.375,0.465; 0.5,0.5;  0.625,0.535; 0.75,0.6; 0.875,0.7335; 1,1">
                                          <p:stCondLst>
                                            <p:cond delay="10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1" tmFilter="0, 0; 0.125,0.2665; 0.25,0.4; 0.375,0.465; 0.5,0.5;  0.625,0.535; 0.75,0.6; 0.875,0.7335; 1,1">
                                          <p:stCondLst>
                                            <p:cond delay="1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1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33" decel="50000">
                                          <p:stCondLst>
                                            <p:cond delay="54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1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33" decel="50000">
                                          <p:stCondLst>
                                            <p:cond delay="10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1">
                                          <p:stCondLst>
                                            <p:cond delay="13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33" decel="50000">
                                          <p:stCondLst>
                                            <p:cond delay="13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1">
                                          <p:stCondLst>
                                            <p:cond delay="14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33" decel="50000">
                                          <p:stCondLst>
                                            <p:cond delay="146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600"/>
                            </p:stCondLst>
                            <p:childTnLst>
                              <p:par>
                                <p:cTn id="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1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6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6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/>
          <p:cNvSpPr txBox="1"/>
          <p:nvPr/>
        </p:nvSpPr>
        <p:spPr>
          <a:xfrm>
            <a:off x="2489200" y="250190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/>
              <a:t>จากสมบัติความเท่ากันทุกประการของรูปสามเหลี่ยม ถ้ารูปสามเหลี่ยมสองรูปเท่ากันทุกประการแล้วด้านคู่ที่สมนัยกันและมุมคู่ที่สมนัยกันของรูปสามเหลี่ยมทั้งสองรูปนั้นทีขนาดเท่ากันเป็นคู่ ๆ</a:t>
            </a:r>
            <a:endParaRPr lang="th-TH" sz="3200" dirty="0"/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2489200" y="1549400"/>
            <a:ext cx="1079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/>
              <a:t>สรุป</a:t>
            </a:r>
            <a:endParaRPr lang="th-TH" sz="3600" b="1" dirty="0"/>
          </a:p>
        </p:txBody>
      </p:sp>
    </p:spTree>
    <p:extLst>
      <p:ext uri="{BB962C8B-B14F-4D97-AF65-F5344CB8AC3E}">
        <p14:creationId xmlns:p14="http://schemas.microsoft.com/office/powerpoint/2010/main" val="96694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40906" y="237985"/>
            <a:ext cx="10224134" cy="1188749"/>
          </a:xfrm>
        </p:spPr>
        <p:txBody>
          <a:bodyPr>
            <a:normAutofit/>
          </a:bodyPr>
          <a:lstStyle/>
          <a:p>
            <a:r>
              <a:rPr lang="th-TH" sz="6480" dirty="0">
                <a:latin typeface="sarabun  New"/>
              </a:rPr>
              <a:t>ระบบการจัดการเรียนการสอนออนไลน์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2118361" y="1664721"/>
            <a:ext cx="9464040" cy="1500187"/>
          </a:xfrm>
        </p:spPr>
        <p:txBody>
          <a:bodyPr>
            <a:normAutofit/>
          </a:bodyPr>
          <a:lstStyle/>
          <a:p>
            <a:r>
              <a:rPr lang="th-TH" sz="5760" dirty="0">
                <a:solidFill>
                  <a:schemeClr val="tx1"/>
                </a:solidFill>
                <a:latin typeface="sarabun  New"/>
              </a:rPr>
              <a:t>วิชา  คณิตศาสตร์พื้นฐาน รหัส ค</a:t>
            </a:r>
            <a:r>
              <a:rPr lang="en-US" sz="3360" dirty="0">
                <a:solidFill>
                  <a:schemeClr val="tx1"/>
                </a:solidFill>
                <a:latin typeface="sarabun  New"/>
              </a:rPr>
              <a:t>22102</a:t>
            </a:r>
            <a:endParaRPr lang="th-TH" sz="3840" dirty="0">
              <a:solidFill>
                <a:schemeClr val="tx1"/>
              </a:solidFill>
              <a:latin typeface="sarabun  New"/>
            </a:endParaRPr>
          </a:p>
        </p:txBody>
      </p:sp>
      <p:sp>
        <p:nvSpPr>
          <p:cNvPr id="6" name="ตัวแทนข้อความ 2"/>
          <p:cNvSpPr txBox="1">
            <a:spLocks/>
          </p:cNvSpPr>
          <p:nvPr/>
        </p:nvSpPr>
        <p:spPr>
          <a:xfrm>
            <a:off x="769621" y="5669808"/>
            <a:ext cx="2697481" cy="995758"/>
          </a:xfrm>
          <a:prstGeom prst="rect">
            <a:avLst/>
          </a:prstGeom>
        </p:spPr>
        <p:txBody>
          <a:bodyPr vert="horz" lIns="109728" tIns="54864" rIns="109728" bIns="54864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>
              <a:lnSpc>
                <a:spcPct val="100000"/>
              </a:lnSpc>
              <a:spcBef>
                <a:spcPts val="0"/>
              </a:spcBef>
            </a:pPr>
            <a:r>
              <a:rPr lang="th-TH" sz="2880" dirty="0">
                <a:solidFill>
                  <a:prstClr val="white"/>
                </a:solidFill>
                <a:latin typeface="sarabun  New"/>
              </a:rPr>
              <a:t>คุณครูพิมพ์ชนก อินยา </a:t>
            </a:r>
          </a:p>
          <a:p>
            <a:pPr algn="thaiDist">
              <a:lnSpc>
                <a:spcPct val="100000"/>
              </a:lnSpc>
              <a:spcBef>
                <a:spcPts val="0"/>
              </a:spcBef>
            </a:pPr>
            <a:r>
              <a:rPr lang="th-TH" sz="2880" dirty="0">
                <a:solidFill>
                  <a:prstClr val="white"/>
                </a:solidFill>
                <a:latin typeface="sarabun  New"/>
              </a:rPr>
              <a:t>กลุ่มสาระคณิตศาสตร์</a:t>
            </a:r>
            <a:endParaRPr lang="th-TH" sz="1920" dirty="0">
              <a:solidFill>
                <a:prstClr val="white"/>
              </a:solidFill>
              <a:latin typeface="sarabun  New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852" y="3013413"/>
            <a:ext cx="4515817" cy="22579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879" y="4246241"/>
            <a:ext cx="1095118" cy="10250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รูปภาพ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5" t="14806" r="34905" b="15223"/>
          <a:stretch/>
        </p:blipFill>
        <p:spPr>
          <a:xfrm>
            <a:off x="4073927" y="3303698"/>
            <a:ext cx="1048649" cy="1301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795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87</Words>
  <Application>Microsoft Office PowerPoint</Application>
  <PresentationFormat>แบบจอกว้าง</PresentationFormat>
  <Paragraphs>10</Paragraphs>
  <Slides>8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2</vt:i4>
      </vt:variant>
      <vt:variant>
        <vt:lpstr>ชื่อเรื่องสไลด์</vt:lpstr>
      </vt:variant>
      <vt:variant>
        <vt:i4>8</vt:i4>
      </vt:variant>
    </vt:vector>
  </HeadingPairs>
  <TitlesOfParts>
    <vt:vector size="16" baseType="lpstr">
      <vt:lpstr>Angsana New</vt:lpstr>
      <vt:lpstr>Arial</vt:lpstr>
      <vt:lpstr>Calibri</vt:lpstr>
      <vt:lpstr>Calibri Light</vt:lpstr>
      <vt:lpstr>Cordia New</vt:lpstr>
      <vt:lpstr>sarabun  New</vt:lpstr>
      <vt:lpstr>1_Office Theme</vt:lpstr>
      <vt:lpstr>Office Theme</vt:lpstr>
      <vt:lpstr>ระบบการจัดการเรียนการสอนออนไลน์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ระบบการจัดการเรียนการสอนออนไลน์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56082056</dc:creator>
  <cp:lastModifiedBy>56082056</cp:lastModifiedBy>
  <cp:revision>5</cp:revision>
  <dcterms:created xsi:type="dcterms:W3CDTF">2021-11-22T03:42:04Z</dcterms:created>
  <dcterms:modified xsi:type="dcterms:W3CDTF">2021-11-24T06:36:42Z</dcterms:modified>
</cp:coreProperties>
</file>