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2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1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41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66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3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3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6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73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4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5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76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03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81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2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4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6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6"/>
            <a:ext cx="518318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3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1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1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7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1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6.JPG"/><Relationship Id="rId7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11" Type="http://schemas.openxmlformats.org/officeDocument/2006/relationships/image" Target="../media/image22.JPG"/><Relationship Id="rId5" Type="http://schemas.openxmlformats.org/officeDocument/2006/relationships/image" Target="../media/image17.JPG"/><Relationship Id="rId10" Type="http://schemas.openxmlformats.org/officeDocument/2006/relationships/image" Target="../media/image21.JPG"/><Relationship Id="rId4" Type="http://schemas.openxmlformats.org/officeDocument/2006/relationships/image" Target="../media/image16.pn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3.JP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9.JPG"/><Relationship Id="rId5" Type="http://schemas.openxmlformats.org/officeDocument/2006/relationships/image" Target="../media/image6.JPG"/><Relationship Id="rId10" Type="http://schemas.openxmlformats.org/officeDocument/2006/relationships/image" Target="../media/image28.JPG"/><Relationship Id="rId4" Type="http://schemas.openxmlformats.org/officeDocument/2006/relationships/image" Target="../media/image24.JPG"/><Relationship Id="rId9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6.JP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16.png"/><Relationship Id="rId9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40906" y="237985"/>
            <a:ext cx="10224134" cy="1188749"/>
          </a:xfrm>
        </p:spPr>
        <p:txBody>
          <a:bodyPr>
            <a:normAutofit/>
          </a:bodyPr>
          <a:lstStyle/>
          <a:p>
            <a:r>
              <a:rPr lang="th-TH" sz="6480" dirty="0">
                <a:latin typeface="sarabun  New"/>
              </a:rPr>
              <a:t>ระบบการจัดการเรียนการสอนออนไลน์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118361" y="1664721"/>
            <a:ext cx="9464040" cy="1500187"/>
          </a:xfrm>
        </p:spPr>
        <p:txBody>
          <a:bodyPr>
            <a:normAutofit/>
          </a:bodyPr>
          <a:lstStyle/>
          <a:p>
            <a:r>
              <a:rPr lang="th-TH" sz="5760" dirty="0">
                <a:solidFill>
                  <a:schemeClr val="tx1"/>
                </a:solidFill>
                <a:latin typeface="sarabun  New"/>
              </a:rPr>
              <a:t>วิชา  คณิตศาสตร์พื้นฐาน รหัส ค</a:t>
            </a:r>
            <a:r>
              <a:rPr lang="en-US" sz="3360" dirty="0">
                <a:solidFill>
                  <a:schemeClr val="tx1"/>
                </a:solidFill>
                <a:latin typeface="sarabun  New"/>
              </a:rPr>
              <a:t>22102</a:t>
            </a:r>
            <a:endParaRPr lang="th-TH" sz="3840" dirty="0">
              <a:solidFill>
                <a:schemeClr val="tx1"/>
              </a:solidFill>
              <a:latin typeface="sarabun  New"/>
            </a:endParaRPr>
          </a:p>
        </p:txBody>
      </p:sp>
      <p:sp>
        <p:nvSpPr>
          <p:cNvPr id="6" name="ตัวแทนข้อความ 2"/>
          <p:cNvSpPr txBox="1">
            <a:spLocks/>
          </p:cNvSpPr>
          <p:nvPr/>
        </p:nvSpPr>
        <p:spPr>
          <a:xfrm>
            <a:off x="769621" y="5669808"/>
            <a:ext cx="2697481" cy="995758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คุณครูพิมพ์ชนก อินยา </a:t>
            </a:r>
          </a:p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กลุ่มสาระคณิตศาสตร์</a:t>
            </a:r>
            <a:endParaRPr lang="th-TH" sz="1920" dirty="0">
              <a:solidFill>
                <a:prstClr val="white"/>
              </a:solidFill>
              <a:latin typeface="sarabun  New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2" y="3013413"/>
            <a:ext cx="4515817" cy="225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79" y="4246241"/>
            <a:ext cx="1095118" cy="102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14806" r="34905" b="15223"/>
          <a:stretch/>
        </p:blipFill>
        <p:spPr>
          <a:xfrm>
            <a:off x="4073927" y="3303698"/>
            <a:ext cx="1048649" cy="130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3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DEA645E-849A-448F-A0C2-3F948AA667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"/>
            <a:ext cx="10972800" cy="133596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D4695BB4-AFC5-424C-8A19-7CF2837D91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73" y="1179388"/>
            <a:ext cx="4599922" cy="47117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98288CB-61EF-4376-8EC9-C12A80ED09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16" y="1562407"/>
            <a:ext cx="5363268" cy="529705"/>
          </a:xfrm>
          <a:prstGeom prst="rect">
            <a:avLst/>
          </a:prstGeom>
        </p:spPr>
      </p:pic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xmlns="" id="{61719DF8-052B-4949-8984-FAEA95006497}"/>
              </a:ext>
            </a:extLst>
          </p:cNvPr>
          <p:cNvGrpSpPr/>
          <p:nvPr/>
        </p:nvGrpSpPr>
        <p:grpSpPr>
          <a:xfrm>
            <a:off x="2405150" y="2116525"/>
            <a:ext cx="7609708" cy="2188764"/>
            <a:chOff x="766639" y="1714296"/>
            <a:chExt cx="7819222" cy="2024568"/>
          </a:xfrm>
        </p:grpSpPr>
        <p:pic>
          <p:nvPicPr>
            <p:cNvPr id="25" name="รูปภาพ 24">
              <a:extLst>
                <a:ext uri="{FF2B5EF4-FFF2-40B4-BE49-F238E27FC236}">
                  <a16:creationId xmlns:a16="http://schemas.microsoft.com/office/drawing/2014/main" xmlns="" id="{B30FF96B-B82C-46CE-9FF5-C484AE26D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639" y="1714296"/>
              <a:ext cx="7819222" cy="2024568"/>
            </a:xfrm>
            <a:custGeom>
              <a:avLst/>
              <a:gdLst>
                <a:gd name="connsiteX0" fmla="*/ 1727179 w 7819222"/>
                <a:gd name="connsiteY0" fmla="*/ 114504 h 2024568"/>
                <a:gd name="connsiteX1" fmla="*/ 1727179 w 7819222"/>
                <a:gd name="connsiteY1" fmla="*/ 1860177 h 2024568"/>
                <a:gd name="connsiteX2" fmla="*/ 5764790 w 7819222"/>
                <a:gd name="connsiteY2" fmla="*/ 1860177 h 2024568"/>
                <a:gd name="connsiteX3" fmla="*/ 5764790 w 7819222"/>
                <a:gd name="connsiteY3" fmla="*/ 114504 h 2024568"/>
                <a:gd name="connsiteX4" fmla="*/ 0 w 7819222"/>
                <a:gd name="connsiteY4" fmla="*/ 0 h 2024568"/>
                <a:gd name="connsiteX5" fmla="*/ 7819222 w 7819222"/>
                <a:gd name="connsiteY5" fmla="*/ 0 h 2024568"/>
                <a:gd name="connsiteX6" fmla="*/ 7819222 w 7819222"/>
                <a:gd name="connsiteY6" fmla="*/ 2024568 h 2024568"/>
                <a:gd name="connsiteX7" fmla="*/ 0 w 7819222"/>
                <a:gd name="connsiteY7" fmla="*/ 2024568 h 202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9222" h="2024568">
                  <a:moveTo>
                    <a:pt x="1727179" y="114504"/>
                  </a:moveTo>
                  <a:lnTo>
                    <a:pt x="1727179" y="1860177"/>
                  </a:lnTo>
                  <a:lnTo>
                    <a:pt x="5764790" y="1860177"/>
                  </a:lnTo>
                  <a:lnTo>
                    <a:pt x="5764790" y="114504"/>
                  </a:lnTo>
                  <a:close/>
                  <a:moveTo>
                    <a:pt x="0" y="0"/>
                  </a:moveTo>
                  <a:lnTo>
                    <a:pt x="7819222" y="0"/>
                  </a:lnTo>
                  <a:lnTo>
                    <a:pt x="7819222" y="2024568"/>
                  </a:lnTo>
                  <a:lnTo>
                    <a:pt x="0" y="2024568"/>
                  </a:lnTo>
                  <a:close/>
                </a:path>
              </a:pathLst>
            </a:custGeom>
          </p:spPr>
        </p:pic>
        <p:sp>
          <p:nvSpPr>
            <p:cNvPr id="26" name="สี่เหลี่ยมผืนผ้า 25">
              <a:extLst>
                <a:ext uri="{FF2B5EF4-FFF2-40B4-BE49-F238E27FC236}">
                  <a16:creationId xmlns:a16="http://schemas.microsoft.com/office/drawing/2014/main" xmlns="" id="{ECBEA5DE-841D-459A-A50F-0CEAA4F0BF07}"/>
                </a:ext>
              </a:extLst>
            </p:cNvPr>
            <p:cNvSpPr/>
            <p:nvPr/>
          </p:nvSpPr>
          <p:spPr>
            <a:xfrm>
              <a:off x="2493818" y="1828800"/>
              <a:ext cx="4037611" cy="17456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th-TH" sz="2160">
                <a:solidFill>
                  <a:prstClr val="white"/>
                </a:solidFill>
              </a:endParaRPr>
            </a:p>
          </p:txBody>
        </p: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8E3A6B76-72AE-40F6-BAC6-021926D6773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35" y="2348440"/>
            <a:ext cx="2045528" cy="170560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323437D4-1F8B-4567-B1AC-FEC1498DE97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40" y="2332871"/>
            <a:ext cx="2069383" cy="173542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57B309EB-3376-4EBC-B450-B294B7C2948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9" y="4325979"/>
            <a:ext cx="9391008" cy="896116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02085C56-BDC2-474F-A03E-E1F26A55B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83" y="5017060"/>
            <a:ext cx="4955424" cy="449154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318B21CF-135C-47A1-A1A4-4B38C4875D6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89" y="5419364"/>
            <a:ext cx="4270648" cy="478607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xmlns="" id="{B0F67C6A-5BF9-4C93-9652-9156A658FEE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39" y="5868972"/>
            <a:ext cx="5389852" cy="463880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xmlns="" id="{A5030A4E-472A-43EA-9C4E-E1F6DAE6DB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6584356"/>
            <a:ext cx="10972800" cy="30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90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DEA645E-849A-448F-A0C2-3F948AA667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"/>
            <a:ext cx="10972800" cy="1335961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xmlns="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553876"/>
            <a:ext cx="10972800" cy="304124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47793761-3BD0-4DB1-9164-EA725317FA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86" y="1300686"/>
            <a:ext cx="4525236" cy="533786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xmlns="" id="{607E5DD0-D4AD-4EC9-80D8-14AEA9E95EA6}"/>
              </a:ext>
            </a:extLst>
          </p:cNvPr>
          <p:cNvGrpSpPr/>
          <p:nvPr/>
        </p:nvGrpSpPr>
        <p:grpSpPr>
          <a:xfrm>
            <a:off x="2039487" y="1918744"/>
            <a:ext cx="7609708" cy="2188764"/>
            <a:chOff x="766639" y="1714296"/>
            <a:chExt cx="7819222" cy="2024568"/>
          </a:xfrm>
        </p:grpSpPr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xmlns="" id="{E8D7C059-6C97-47FC-8801-8BF3002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639" y="1714296"/>
              <a:ext cx="7819222" cy="2024568"/>
            </a:xfrm>
            <a:custGeom>
              <a:avLst/>
              <a:gdLst>
                <a:gd name="connsiteX0" fmla="*/ 1727179 w 7819222"/>
                <a:gd name="connsiteY0" fmla="*/ 114504 h 2024568"/>
                <a:gd name="connsiteX1" fmla="*/ 1727179 w 7819222"/>
                <a:gd name="connsiteY1" fmla="*/ 1860177 h 2024568"/>
                <a:gd name="connsiteX2" fmla="*/ 5764790 w 7819222"/>
                <a:gd name="connsiteY2" fmla="*/ 1860177 h 2024568"/>
                <a:gd name="connsiteX3" fmla="*/ 5764790 w 7819222"/>
                <a:gd name="connsiteY3" fmla="*/ 114504 h 2024568"/>
                <a:gd name="connsiteX4" fmla="*/ 0 w 7819222"/>
                <a:gd name="connsiteY4" fmla="*/ 0 h 2024568"/>
                <a:gd name="connsiteX5" fmla="*/ 7819222 w 7819222"/>
                <a:gd name="connsiteY5" fmla="*/ 0 h 2024568"/>
                <a:gd name="connsiteX6" fmla="*/ 7819222 w 7819222"/>
                <a:gd name="connsiteY6" fmla="*/ 2024568 h 2024568"/>
                <a:gd name="connsiteX7" fmla="*/ 0 w 7819222"/>
                <a:gd name="connsiteY7" fmla="*/ 2024568 h 202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9222" h="2024568">
                  <a:moveTo>
                    <a:pt x="1727179" y="114504"/>
                  </a:moveTo>
                  <a:lnTo>
                    <a:pt x="1727179" y="1860177"/>
                  </a:lnTo>
                  <a:lnTo>
                    <a:pt x="5764790" y="1860177"/>
                  </a:lnTo>
                  <a:lnTo>
                    <a:pt x="5764790" y="114504"/>
                  </a:lnTo>
                  <a:close/>
                  <a:moveTo>
                    <a:pt x="0" y="0"/>
                  </a:moveTo>
                  <a:lnTo>
                    <a:pt x="7819222" y="0"/>
                  </a:lnTo>
                  <a:lnTo>
                    <a:pt x="7819222" y="2024568"/>
                  </a:lnTo>
                  <a:lnTo>
                    <a:pt x="0" y="2024568"/>
                  </a:lnTo>
                  <a:close/>
                </a:path>
              </a:pathLst>
            </a:custGeom>
          </p:spPr>
        </p:pic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xmlns="" id="{28CB4119-39F2-4403-BC67-5DE36D4CB430}"/>
                </a:ext>
              </a:extLst>
            </p:cNvPr>
            <p:cNvSpPr/>
            <p:nvPr/>
          </p:nvSpPr>
          <p:spPr>
            <a:xfrm>
              <a:off x="2493818" y="1828800"/>
              <a:ext cx="4037611" cy="17456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th-TH" sz="2160">
                <a:solidFill>
                  <a:prstClr val="white"/>
                </a:solidFill>
              </a:endParaRPr>
            </a:p>
          </p:txBody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D0C372D-0EAD-4051-B106-EE629D85D5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94" y="2134522"/>
            <a:ext cx="2020006" cy="172030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90268861-8775-4F15-9B20-EAA6A5DB83A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25" y="2133786"/>
            <a:ext cx="2031994" cy="175027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7E40A2A9-3EEF-454D-8602-7A3157D156A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86" y="4214194"/>
            <a:ext cx="8915897" cy="48865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22AB24BF-240F-45A4-B96D-06356F587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87" y="4726777"/>
            <a:ext cx="3536515" cy="488652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1DD88AE9-73AD-4612-A3DD-9DEBBBB1739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43" y="5274382"/>
            <a:ext cx="5942412" cy="4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25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กลุ่ม 54">
            <a:extLst>
              <a:ext uri="{FF2B5EF4-FFF2-40B4-BE49-F238E27FC236}">
                <a16:creationId xmlns:a16="http://schemas.microsoft.com/office/drawing/2014/main" xmlns="" id="{AF545A30-C3FA-4134-AAEC-43D3A805E440}"/>
              </a:ext>
            </a:extLst>
          </p:cNvPr>
          <p:cNvGrpSpPr/>
          <p:nvPr/>
        </p:nvGrpSpPr>
        <p:grpSpPr>
          <a:xfrm>
            <a:off x="1325880" y="3546682"/>
            <a:ext cx="9169622" cy="2327509"/>
            <a:chOff x="1091156" y="2955568"/>
            <a:chExt cx="7070896" cy="1939591"/>
          </a:xfrm>
        </p:grpSpPr>
        <p:grpSp>
          <p:nvGrpSpPr>
            <p:cNvPr id="46" name="กลุ่ม 45">
              <a:extLst>
                <a:ext uri="{FF2B5EF4-FFF2-40B4-BE49-F238E27FC236}">
                  <a16:creationId xmlns:a16="http://schemas.microsoft.com/office/drawing/2014/main" xmlns="" id="{B7803FB6-B2CC-4A51-BAE0-07A4BA0FEDB8}"/>
                </a:ext>
              </a:extLst>
            </p:cNvPr>
            <p:cNvGrpSpPr/>
            <p:nvPr/>
          </p:nvGrpSpPr>
          <p:grpSpPr>
            <a:xfrm>
              <a:off x="1091156" y="2955568"/>
              <a:ext cx="7070896" cy="1939591"/>
              <a:chOff x="951636" y="1352613"/>
              <a:chExt cx="7070896" cy="1939591"/>
            </a:xfrm>
          </p:grpSpPr>
          <p:sp>
            <p:nvSpPr>
              <p:cNvPr id="47" name="สี่เหลี่ยมผืนผ้า 46">
                <a:extLst>
                  <a:ext uri="{FF2B5EF4-FFF2-40B4-BE49-F238E27FC236}">
                    <a16:creationId xmlns:a16="http://schemas.microsoft.com/office/drawing/2014/main" xmlns="" id="{092DB01F-48ED-4D2F-A8A7-F15F0D26B158}"/>
                  </a:ext>
                </a:extLst>
              </p:cNvPr>
              <p:cNvSpPr/>
              <p:nvPr/>
            </p:nvSpPr>
            <p:spPr>
              <a:xfrm>
                <a:off x="1162356" y="1609994"/>
                <a:ext cx="6633452" cy="12214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th-TH" sz="2160">
                  <a:solidFill>
                    <a:prstClr val="white"/>
                  </a:solidFill>
                </a:endParaRPr>
              </a:p>
            </p:txBody>
          </p:sp>
          <p:pic>
            <p:nvPicPr>
              <p:cNvPr id="48" name="รูปภาพ 47">
                <a:extLst>
                  <a:ext uri="{FF2B5EF4-FFF2-40B4-BE49-F238E27FC236}">
                    <a16:creationId xmlns:a16="http://schemas.microsoft.com/office/drawing/2014/main" xmlns="" id="{A3959053-773A-4885-98DB-F64B76C82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51636" y="1352613"/>
                <a:ext cx="7070896" cy="1939591"/>
              </a:xfrm>
              <a:custGeom>
                <a:avLst/>
                <a:gdLst>
                  <a:gd name="connsiteX0" fmla="*/ 6772930 w 7070896"/>
                  <a:gd name="connsiteY0" fmla="*/ 1572634 h 1939591"/>
                  <a:gd name="connsiteX1" fmla="*/ 6772930 w 7070896"/>
                  <a:gd name="connsiteY1" fmla="*/ 1826071 h 1939591"/>
                  <a:gd name="connsiteX2" fmla="*/ 6969508 w 7070896"/>
                  <a:gd name="connsiteY2" fmla="*/ 1826071 h 1939591"/>
                  <a:gd name="connsiteX3" fmla="*/ 6969508 w 7070896"/>
                  <a:gd name="connsiteY3" fmla="*/ 1572634 h 1939591"/>
                  <a:gd name="connsiteX4" fmla="*/ 138450 w 7070896"/>
                  <a:gd name="connsiteY4" fmla="*/ 1572634 h 1939591"/>
                  <a:gd name="connsiteX5" fmla="*/ 138450 w 7070896"/>
                  <a:gd name="connsiteY5" fmla="*/ 1826071 h 1939591"/>
                  <a:gd name="connsiteX6" fmla="*/ 335028 w 7070896"/>
                  <a:gd name="connsiteY6" fmla="*/ 1826071 h 1939591"/>
                  <a:gd name="connsiteX7" fmla="*/ 335028 w 7070896"/>
                  <a:gd name="connsiteY7" fmla="*/ 1572634 h 1939591"/>
                  <a:gd name="connsiteX8" fmla="*/ 122003 w 7070896"/>
                  <a:gd name="connsiteY8" fmla="*/ 71570 h 1939591"/>
                  <a:gd name="connsiteX9" fmla="*/ 122003 w 7070896"/>
                  <a:gd name="connsiteY9" fmla="*/ 325007 h 1939591"/>
                  <a:gd name="connsiteX10" fmla="*/ 210720 w 7070896"/>
                  <a:gd name="connsiteY10" fmla="*/ 325007 h 1939591"/>
                  <a:gd name="connsiteX11" fmla="*/ 210720 w 7070896"/>
                  <a:gd name="connsiteY11" fmla="*/ 1478788 h 1939591"/>
                  <a:gd name="connsiteX12" fmla="*/ 1308182 w 7070896"/>
                  <a:gd name="connsiteY12" fmla="*/ 1478788 h 1939591"/>
                  <a:gd name="connsiteX13" fmla="*/ 1308182 w 7070896"/>
                  <a:gd name="connsiteY13" fmla="*/ 1753557 h 1939591"/>
                  <a:gd name="connsiteX14" fmla="*/ 5808513 w 7070896"/>
                  <a:gd name="connsiteY14" fmla="*/ 1753557 h 1939591"/>
                  <a:gd name="connsiteX15" fmla="*/ 5808513 w 7070896"/>
                  <a:gd name="connsiteY15" fmla="*/ 1478788 h 1939591"/>
                  <a:gd name="connsiteX16" fmla="*/ 6844171 w 7070896"/>
                  <a:gd name="connsiteY16" fmla="*/ 1478788 h 1939591"/>
                  <a:gd name="connsiteX17" fmla="*/ 6844171 w 7070896"/>
                  <a:gd name="connsiteY17" fmla="*/ 329712 h 1939591"/>
                  <a:gd name="connsiteX18" fmla="*/ 6957534 w 7070896"/>
                  <a:gd name="connsiteY18" fmla="*/ 329712 h 1939591"/>
                  <a:gd name="connsiteX19" fmla="*/ 6957534 w 7070896"/>
                  <a:gd name="connsiteY19" fmla="*/ 76275 h 1939591"/>
                  <a:gd name="connsiteX20" fmla="*/ 6760956 w 7070896"/>
                  <a:gd name="connsiteY20" fmla="*/ 76275 h 1939591"/>
                  <a:gd name="connsiteX21" fmla="*/ 6760956 w 7070896"/>
                  <a:gd name="connsiteY21" fmla="*/ 257381 h 1939591"/>
                  <a:gd name="connsiteX22" fmla="*/ 318580 w 7070896"/>
                  <a:gd name="connsiteY22" fmla="*/ 257381 h 1939591"/>
                  <a:gd name="connsiteX23" fmla="*/ 318580 w 7070896"/>
                  <a:gd name="connsiteY23" fmla="*/ 71570 h 1939591"/>
                  <a:gd name="connsiteX24" fmla="*/ 0 w 7070896"/>
                  <a:gd name="connsiteY24" fmla="*/ 0 h 1939591"/>
                  <a:gd name="connsiteX25" fmla="*/ 7070896 w 7070896"/>
                  <a:gd name="connsiteY25" fmla="*/ 0 h 1939591"/>
                  <a:gd name="connsiteX26" fmla="*/ 7070896 w 7070896"/>
                  <a:gd name="connsiteY26" fmla="*/ 1939591 h 1939591"/>
                  <a:gd name="connsiteX27" fmla="*/ 0 w 7070896"/>
                  <a:gd name="connsiteY27" fmla="*/ 1939591 h 1939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070896" h="1939591">
                    <a:moveTo>
                      <a:pt x="6772930" y="1572634"/>
                    </a:moveTo>
                    <a:lnTo>
                      <a:pt x="6772930" y="1826071"/>
                    </a:lnTo>
                    <a:lnTo>
                      <a:pt x="6969508" y="1826071"/>
                    </a:lnTo>
                    <a:lnTo>
                      <a:pt x="6969508" y="1572634"/>
                    </a:lnTo>
                    <a:close/>
                    <a:moveTo>
                      <a:pt x="138450" y="1572634"/>
                    </a:moveTo>
                    <a:lnTo>
                      <a:pt x="138450" y="1826071"/>
                    </a:lnTo>
                    <a:lnTo>
                      <a:pt x="335028" y="1826071"/>
                    </a:lnTo>
                    <a:lnTo>
                      <a:pt x="335028" y="1572634"/>
                    </a:lnTo>
                    <a:close/>
                    <a:moveTo>
                      <a:pt x="122003" y="71570"/>
                    </a:moveTo>
                    <a:lnTo>
                      <a:pt x="122003" y="325007"/>
                    </a:lnTo>
                    <a:lnTo>
                      <a:pt x="210720" y="325007"/>
                    </a:lnTo>
                    <a:lnTo>
                      <a:pt x="210720" y="1478788"/>
                    </a:lnTo>
                    <a:lnTo>
                      <a:pt x="1308182" y="1478788"/>
                    </a:lnTo>
                    <a:lnTo>
                      <a:pt x="1308182" y="1753557"/>
                    </a:lnTo>
                    <a:lnTo>
                      <a:pt x="5808513" y="1753557"/>
                    </a:lnTo>
                    <a:lnTo>
                      <a:pt x="5808513" y="1478788"/>
                    </a:lnTo>
                    <a:lnTo>
                      <a:pt x="6844171" y="1478788"/>
                    </a:lnTo>
                    <a:lnTo>
                      <a:pt x="6844171" y="329712"/>
                    </a:lnTo>
                    <a:lnTo>
                      <a:pt x="6957534" y="329712"/>
                    </a:lnTo>
                    <a:lnTo>
                      <a:pt x="6957534" y="76275"/>
                    </a:lnTo>
                    <a:lnTo>
                      <a:pt x="6760956" y="76275"/>
                    </a:lnTo>
                    <a:lnTo>
                      <a:pt x="6760956" y="257381"/>
                    </a:lnTo>
                    <a:lnTo>
                      <a:pt x="318580" y="257381"/>
                    </a:lnTo>
                    <a:lnTo>
                      <a:pt x="318580" y="71570"/>
                    </a:lnTo>
                    <a:close/>
                    <a:moveTo>
                      <a:pt x="0" y="0"/>
                    </a:moveTo>
                    <a:lnTo>
                      <a:pt x="7070896" y="0"/>
                    </a:lnTo>
                    <a:lnTo>
                      <a:pt x="7070896" y="1939591"/>
                    </a:lnTo>
                    <a:lnTo>
                      <a:pt x="0" y="19395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pic>
          <p:sp>
            <p:nvSpPr>
              <p:cNvPr id="49" name="สี่เหลี่ยมผืนผ้า 48">
                <a:extLst>
                  <a:ext uri="{FF2B5EF4-FFF2-40B4-BE49-F238E27FC236}">
                    <a16:creationId xmlns:a16="http://schemas.microsoft.com/office/drawing/2014/main" xmlns="" id="{51404BD5-87DE-4B14-95C8-83E757AA2405}"/>
                  </a:ext>
                </a:extLst>
              </p:cNvPr>
              <p:cNvSpPr/>
              <p:nvPr/>
            </p:nvSpPr>
            <p:spPr>
              <a:xfrm>
                <a:off x="1073638" y="1424183"/>
                <a:ext cx="196578" cy="2534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th-TH" sz="216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สี่เหลี่ยมผืนผ้า 49">
                <a:extLst>
                  <a:ext uri="{FF2B5EF4-FFF2-40B4-BE49-F238E27FC236}">
                    <a16:creationId xmlns:a16="http://schemas.microsoft.com/office/drawing/2014/main" xmlns="" id="{F91634C1-E8F1-499D-9660-FD2F2FA409DC}"/>
                  </a:ext>
                </a:extLst>
              </p:cNvPr>
              <p:cNvSpPr/>
              <p:nvPr/>
            </p:nvSpPr>
            <p:spPr>
              <a:xfrm>
                <a:off x="1090086" y="2925247"/>
                <a:ext cx="196578" cy="2534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th-TH" sz="216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สี่เหลี่ยมผืนผ้า 50">
                <a:extLst>
                  <a:ext uri="{FF2B5EF4-FFF2-40B4-BE49-F238E27FC236}">
                    <a16:creationId xmlns:a16="http://schemas.microsoft.com/office/drawing/2014/main" xmlns="" id="{7848E31F-FD50-453D-AF74-760EC41A7031}"/>
                  </a:ext>
                </a:extLst>
              </p:cNvPr>
              <p:cNvSpPr/>
              <p:nvPr/>
            </p:nvSpPr>
            <p:spPr>
              <a:xfrm>
                <a:off x="7712592" y="1428888"/>
                <a:ext cx="196578" cy="2534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th-TH" sz="216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สี่เหลี่ยมผืนผ้า 51">
                <a:extLst>
                  <a:ext uri="{FF2B5EF4-FFF2-40B4-BE49-F238E27FC236}">
                    <a16:creationId xmlns:a16="http://schemas.microsoft.com/office/drawing/2014/main" xmlns="" id="{8D8FBB15-54E7-4684-834D-6878DF8234F5}"/>
                  </a:ext>
                </a:extLst>
              </p:cNvPr>
              <p:cNvSpPr/>
              <p:nvPr/>
            </p:nvSpPr>
            <p:spPr>
              <a:xfrm>
                <a:off x="7724566" y="2925247"/>
                <a:ext cx="196578" cy="2534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th-TH" sz="216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สี่เหลี่ยมผืนผ้า 52">
                <a:extLst>
                  <a:ext uri="{FF2B5EF4-FFF2-40B4-BE49-F238E27FC236}">
                    <a16:creationId xmlns:a16="http://schemas.microsoft.com/office/drawing/2014/main" xmlns="" id="{3B774AEB-C9FB-4AC1-B277-B9ACF7057D4B}"/>
                  </a:ext>
                </a:extLst>
              </p:cNvPr>
              <p:cNvSpPr/>
              <p:nvPr/>
            </p:nvSpPr>
            <p:spPr>
              <a:xfrm>
                <a:off x="2259818" y="2817133"/>
                <a:ext cx="4500331" cy="289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th-TH" sz="216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1" name="รูปภาพ 30">
              <a:extLst>
                <a:ext uri="{FF2B5EF4-FFF2-40B4-BE49-F238E27FC236}">
                  <a16:creationId xmlns:a16="http://schemas.microsoft.com/office/drawing/2014/main" xmlns="" id="{C777CEB0-21FD-4B8B-A465-B6C146193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989" y="3089478"/>
              <a:ext cx="294041" cy="1561218"/>
            </a:xfrm>
            <a:prstGeom prst="rect">
              <a:avLst/>
            </a:prstGeom>
          </p:spPr>
        </p:pic>
      </p:grp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DEA645E-849A-448F-A0C2-3F948AA667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"/>
            <a:ext cx="10972800" cy="1335961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xmlns="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6553876"/>
            <a:ext cx="10972800" cy="30412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CCFE62B2-F267-44C7-9BCB-D0602F19E2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27" y="1193637"/>
            <a:ext cx="6243972" cy="563752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A4F83CEC-BC8D-4DF9-9F20-15667C0710B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580" y="1417321"/>
            <a:ext cx="10336784" cy="1331252"/>
          </a:xfrm>
          <a:custGeom>
            <a:avLst/>
            <a:gdLst>
              <a:gd name="connsiteX0" fmla="*/ 0 w 9144000"/>
              <a:gd name="connsiteY0" fmla="*/ 0 h 1177636"/>
              <a:gd name="connsiteX1" fmla="*/ 950026 w 9144000"/>
              <a:gd name="connsiteY1" fmla="*/ 0 h 1177636"/>
              <a:gd name="connsiteX2" fmla="*/ 950026 w 9144000"/>
              <a:gd name="connsiteY2" fmla="*/ 296388 h 1177636"/>
              <a:gd name="connsiteX3" fmla="*/ 6153336 w 9144000"/>
              <a:gd name="connsiteY3" fmla="*/ 296388 h 1177636"/>
              <a:gd name="connsiteX4" fmla="*/ 6153336 w 9144000"/>
              <a:gd name="connsiteY4" fmla="*/ 0 h 1177636"/>
              <a:gd name="connsiteX5" fmla="*/ 9144000 w 9144000"/>
              <a:gd name="connsiteY5" fmla="*/ 0 h 1177636"/>
              <a:gd name="connsiteX6" fmla="*/ 9144000 w 9144000"/>
              <a:gd name="connsiteY6" fmla="*/ 1177636 h 1177636"/>
              <a:gd name="connsiteX7" fmla="*/ 0 w 9144000"/>
              <a:gd name="connsiteY7" fmla="*/ 1177636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77636">
                <a:moveTo>
                  <a:pt x="0" y="0"/>
                </a:moveTo>
                <a:lnTo>
                  <a:pt x="950026" y="0"/>
                </a:lnTo>
                <a:lnTo>
                  <a:pt x="950026" y="296388"/>
                </a:lnTo>
                <a:lnTo>
                  <a:pt x="6153336" y="296388"/>
                </a:lnTo>
                <a:lnTo>
                  <a:pt x="6153336" y="0"/>
                </a:lnTo>
                <a:lnTo>
                  <a:pt x="9144000" y="0"/>
                </a:lnTo>
                <a:lnTo>
                  <a:pt x="9144000" y="1177636"/>
                </a:lnTo>
                <a:lnTo>
                  <a:pt x="0" y="1177636"/>
                </a:lnTo>
                <a:close/>
              </a:path>
            </a:pathLst>
          </a:cu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324AAFE9-BD1C-4969-92EA-D41AE872AA9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52" y="2890268"/>
            <a:ext cx="5977103" cy="467483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xmlns="" id="{5483BAA2-4D12-4C20-A28D-62E504201E0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55" y="3685337"/>
            <a:ext cx="4127722" cy="1934364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xmlns="" id="{645173B3-B1B7-456B-B2DA-5A62B4917B8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1" y="3683310"/>
            <a:ext cx="3283226" cy="1223599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xmlns="" id="{432C6DAE-5B4C-44AC-9E2D-3D2CB66906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66" y="3462817"/>
            <a:ext cx="1542340" cy="28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88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DEA645E-849A-448F-A0C2-3F948AA667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"/>
            <a:ext cx="10972800" cy="1335961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xmlns="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553876"/>
            <a:ext cx="10972800" cy="304124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xmlns="" id="{1E02A284-3C3E-4987-BA4E-2962CBBA2E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89" y="1202571"/>
            <a:ext cx="7651840" cy="898787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xmlns="" id="{69DD59FD-A5AF-47D1-9221-6C73E5ADCAF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2" y="2026921"/>
            <a:ext cx="10702908" cy="2551794"/>
          </a:xfrm>
          <a:prstGeom prst="rect">
            <a:avLst/>
          </a:prstGeom>
        </p:spPr>
      </p:pic>
      <p:pic>
        <p:nvPicPr>
          <p:cNvPr id="32" name="Picture 2" descr="D:\Job_2018\001_Job พว\JOB_พว\Cartoon1\เด็กผู้ชาย 053.png">
            <a:extLst>
              <a:ext uri="{FF2B5EF4-FFF2-40B4-BE49-F238E27FC236}">
                <a16:creationId xmlns:a16="http://schemas.microsoft.com/office/drawing/2014/main" xmlns="" id="{CAA62624-53F9-4170-BBCD-261F45DE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10" y="4572000"/>
            <a:ext cx="1257160" cy="16169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xmlns="" id="{8D4972E1-AC4F-4A1E-B27C-49981E7F5F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93" y="5226110"/>
            <a:ext cx="1913335" cy="993334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E3B93427-11CF-4B21-982D-4053E41AEBE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40" y="5343935"/>
            <a:ext cx="2123255" cy="11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42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788465" y="1518205"/>
            <a:ext cx="8354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prstClr val="black"/>
                </a:solidFill>
              </a:rPr>
              <a:t>สรุป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3964907" y="3060700"/>
            <a:ext cx="5355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/>
              <a:t>มุมสองมุมเท่ากันทุกประการ ก็ต่อเมื่อ มุมทั้งสองมุมนั้นมีขนาดเท่ากัน 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3645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40906" y="237985"/>
            <a:ext cx="10224134" cy="1188749"/>
          </a:xfrm>
        </p:spPr>
        <p:txBody>
          <a:bodyPr>
            <a:normAutofit/>
          </a:bodyPr>
          <a:lstStyle/>
          <a:p>
            <a:r>
              <a:rPr lang="th-TH" sz="6480" dirty="0">
                <a:latin typeface="sarabun  New"/>
              </a:rPr>
              <a:t>ระบบการจัดการเรียนการสอนออนไลน์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118361" y="1664721"/>
            <a:ext cx="9464040" cy="1500187"/>
          </a:xfrm>
        </p:spPr>
        <p:txBody>
          <a:bodyPr>
            <a:normAutofit/>
          </a:bodyPr>
          <a:lstStyle/>
          <a:p>
            <a:r>
              <a:rPr lang="th-TH" sz="5760" dirty="0">
                <a:solidFill>
                  <a:schemeClr val="tx1"/>
                </a:solidFill>
                <a:latin typeface="sarabun  New"/>
              </a:rPr>
              <a:t>วิชา  คณิตศาสตร์พื้นฐาน รหัส ค</a:t>
            </a:r>
            <a:r>
              <a:rPr lang="en-US" sz="3360" dirty="0">
                <a:solidFill>
                  <a:schemeClr val="tx1"/>
                </a:solidFill>
                <a:latin typeface="sarabun  New"/>
              </a:rPr>
              <a:t>22102</a:t>
            </a:r>
            <a:endParaRPr lang="th-TH" sz="3840" dirty="0">
              <a:solidFill>
                <a:schemeClr val="tx1"/>
              </a:solidFill>
              <a:latin typeface="sarabun  New"/>
            </a:endParaRPr>
          </a:p>
        </p:txBody>
      </p:sp>
      <p:sp>
        <p:nvSpPr>
          <p:cNvPr id="6" name="ตัวแทนข้อความ 2"/>
          <p:cNvSpPr txBox="1">
            <a:spLocks/>
          </p:cNvSpPr>
          <p:nvPr/>
        </p:nvSpPr>
        <p:spPr>
          <a:xfrm>
            <a:off x="769621" y="5669808"/>
            <a:ext cx="2697481" cy="995758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คุณครูพิมพ์ชนก อินยา </a:t>
            </a:r>
          </a:p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กลุ่มสาระคณิตศาสตร์</a:t>
            </a:r>
            <a:endParaRPr lang="th-TH" sz="1920" dirty="0">
              <a:solidFill>
                <a:prstClr val="white"/>
              </a:solidFill>
              <a:latin typeface="sarabun  New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2" y="3013413"/>
            <a:ext cx="4515817" cy="225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79" y="4246241"/>
            <a:ext cx="1095118" cy="102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14806" r="34905" b="15223"/>
          <a:stretch/>
        </p:blipFill>
        <p:spPr>
          <a:xfrm>
            <a:off x="4073927" y="3303698"/>
            <a:ext cx="1048649" cy="130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6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</Words>
  <Application>Microsoft Office PowerPoint</Application>
  <PresentationFormat>แบบจอกว้าง</PresentationFormat>
  <Paragraphs>10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Cordia New</vt:lpstr>
      <vt:lpstr>sarabun  New</vt:lpstr>
      <vt:lpstr>1_Office Theme</vt:lpstr>
      <vt:lpstr>Office Theme</vt:lpstr>
      <vt:lpstr>ระบบการจัดการเรียนการสอนออนไลน์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ระบบการจัดการเรียนการสอนออนไลน์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56082056</dc:creator>
  <cp:lastModifiedBy>56082056</cp:lastModifiedBy>
  <cp:revision>3</cp:revision>
  <dcterms:created xsi:type="dcterms:W3CDTF">2021-11-23T08:25:32Z</dcterms:created>
  <dcterms:modified xsi:type="dcterms:W3CDTF">2021-11-24T06:34:18Z</dcterms:modified>
</cp:coreProperties>
</file>