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Angsana New" panose="02020603050405020304" pitchFamily="18" charset="-34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TH Sarabun New" panose="020B0500040200020003" pitchFamily="3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วิชาภาษาจีน</a:t>
            </a:r>
            <a:br>
              <a:rPr lang="th-TH" dirty="0" smtClean="0"/>
            </a:br>
            <a:r>
              <a:rPr lang="th-TH" dirty="0" smtClean="0"/>
              <a:t>ชั้นประถมศึกษาปีที่ 2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8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6</a:t>
            </a:r>
            <a:endParaRPr lang="th-TH" sz="8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370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723900"/>
            <a:ext cx="9601196" cy="515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dirty="0" smtClean="0"/>
              <a:t>床</a:t>
            </a:r>
            <a:r>
              <a:rPr lang="en-US" altLang="zh-CN" sz="8000" dirty="0" smtClean="0"/>
              <a:t>			</a:t>
            </a:r>
            <a:r>
              <a:rPr lang="th-TH" altLang="zh-CN" sz="8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ฉวง</a:t>
            </a:r>
            <a:r>
              <a:rPr lang="th-TH" altLang="zh-CN" sz="8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เตียงนอน</a:t>
            </a:r>
            <a:endParaRPr lang="th-TH" sz="8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8" y="2147094"/>
            <a:ext cx="6337832" cy="35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1" y="347132"/>
            <a:ext cx="9601196" cy="130386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ฝึกสนทนาหน้า 39</a:t>
            </a:r>
            <a:endParaRPr lang="th-TH" sz="5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1295401" y="1358900"/>
            <a:ext cx="9601196" cy="4711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000" dirty="0" smtClean="0"/>
              <a:t>这是什么？</a:t>
            </a:r>
            <a:endParaRPr lang="en-US" altLang="zh-CN" sz="4000" dirty="0" smtClean="0"/>
          </a:p>
          <a:p>
            <a:pPr marL="0" indent="0" algn="ctr">
              <a:buNone/>
            </a:pPr>
            <a:r>
              <a:rPr lang="th-TH" sz="4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4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</a:t>
            </a:r>
            <a:endParaRPr lang="th-TH" sz="40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นี่คืออะไร</a:t>
            </a:r>
          </a:p>
          <a:p>
            <a:pPr marL="0" indent="0" algn="ctr">
              <a:buNone/>
            </a:pPr>
            <a:r>
              <a:rPr lang="zh-CN" altLang="en-US" sz="4000" dirty="0"/>
              <a:t>这</a:t>
            </a:r>
            <a:r>
              <a:rPr lang="zh-CN" altLang="en-US" sz="4000" dirty="0" smtClean="0"/>
              <a:t>是书</a:t>
            </a:r>
            <a:r>
              <a:rPr lang="en-US" altLang="zh-CN" sz="4000" dirty="0" smtClean="0"/>
              <a:t>.</a:t>
            </a:r>
          </a:p>
          <a:p>
            <a:pPr marL="0" indent="0" algn="ctr">
              <a:buNone/>
            </a:pPr>
            <a:r>
              <a:rPr lang="th-TH" sz="4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4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ซู</a:t>
            </a:r>
            <a:endParaRPr lang="th-TH" sz="40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นี่คือหนังสือ</a:t>
            </a:r>
            <a:endParaRPr lang="th-TH" sz="4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9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711200"/>
            <a:ext cx="9601196" cy="53213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5200" dirty="0"/>
              <a:t>这是什么？</a:t>
            </a:r>
            <a:endParaRPr lang="en-US" altLang="zh-CN" sz="5200" dirty="0"/>
          </a:p>
          <a:p>
            <a:pPr marL="0" indent="0" algn="ctr">
              <a:buNone/>
            </a:pPr>
            <a:r>
              <a:rPr lang="th-TH" sz="5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5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5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</a:t>
            </a:r>
            <a:endParaRPr lang="th-TH" sz="5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นี่คืออะไร</a:t>
            </a:r>
          </a:p>
          <a:p>
            <a:pPr marL="0" indent="0" algn="ctr">
              <a:buNone/>
            </a:pPr>
            <a:r>
              <a:rPr lang="zh-CN" altLang="en-US" sz="5200" dirty="0"/>
              <a:t>这</a:t>
            </a:r>
            <a:r>
              <a:rPr lang="zh-CN" altLang="en-US" sz="5200" dirty="0" smtClean="0"/>
              <a:t>是笔</a:t>
            </a:r>
            <a:endParaRPr lang="en-US" altLang="zh-CN" sz="5200" dirty="0" smtClean="0"/>
          </a:p>
          <a:p>
            <a:pPr marL="0" indent="0" algn="ctr">
              <a:buNone/>
            </a:pPr>
            <a:r>
              <a:rPr lang="th-TH" sz="5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52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5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ปี่</a:t>
            </a:r>
          </a:p>
          <a:p>
            <a:pPr marL="0" indent="0" algn="ctr">
              <a:buNone/>
            </a:pPr>
            <a:r>
              <a:rPr lang="th-TH" sz="5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</a:t>
            </a:r>
            <a:r>
              <a:rPr lang="th-TH" sz="5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คือปากกา</a:t>
            </a:r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423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342900"/>
            <a:ext cx="9601196" cy="6184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5400" dirty="0">
                <a:solidFill>
                  <a:srgbClr val="7030A0"/>
                </a:solidFill>
              </a:rPr>
              <a:t>这是什么？</a:t>
            </a:r>
            <a:endParaRPr lang="en-US" altLang="zh-CN" sz="5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h-TH" sz="5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5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5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</a:t>
            </a:r>
            <a:endParaRPr lang="th-TH" sz="5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นี่คืออะไร</a:t>
            </a:r>
          </a:p>
          <a:p>
            <a:pPr marL="0" indent="0" algn="ctr">
              <a:buNone/>
            </a:pPr>
            <a:r>
              <a:rPr lang="zh-CN" altLang="en-US" sz="5400" dirty="0">
                <a:solidFill>
                  <a:srgbClr val="7030A0"/>
                </a:solidFill>
              </a:rPr>
              <a:t>这</a:t>
            </a:r>
            <a:r>
              <a:rPr lang="zh-CN" altLang="en-US" sz="5400" dirty="0" smtClean="0">
                <a:solidFill>
                  <a:srgbClr val="7030A0"/>
                </a:solidFill>
              </a:rPr>
              <a:t>是书包</a:t>
            </a:r>
            <a:r>
              <a:rPr lang="en-US" altLang="zh-CN" sz="54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th-TH" sz="5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ซื่อซู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เปา</a:t>
            </a:r>
          </a:p>
          <a:p>
            <a:pPr marL="0" indent="0" algn="ctr">
              <a:buNone/>
            </a:pPr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</a:t>
            </a:r>
            <a:r>
              <a:rPr lang="th-TH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คือกระเป๋าหนังสือ</a:t>
            </a:r>
            <a:endParaRPr lang="th-TH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9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292100"/>
            <a:ext cx="9601196" cy="62611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5400" dirty="0">
                <a:solidFill>
                  <a:srgbClr val="7030A0"/>
                </a:solidFill>
              </a:rPr>
              <a:t>这是什么？</a:t>
            </a:r>
            <a:endParaRPr lang="en-US" altLang="zh-CN" sz="5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h-TH" sz="5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5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5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เสินเมอ</a:t>
            </a:r>
            <a:endParaRPr lang="th-TH" sz="5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นี่คือ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อะไร</a:t>
            </a:r>
          </a:p>
          <a:p>
            <a:pPr marL="0" indent="0" algn="ctr">
              <a:buNone/>
            </a:pPr>
            <a:r>
              <a:rPr lang="zh-CN" altLang="en-US" sz="5400" dirty="0">
                <a:solidFill>
                  <a:srgbClr val="7030A0"/>
                </a:solidFill>
              </a:rPr>
              <a:t>这</a:t>
            </a:r>
            <a:r>
              <a:rPr lang="zh-CN" altLang="en-US" sz="5400" dirty="0" smtClean="0">
                <a:solidFill>
                  <a:srgbClr val="7030A0"/>
                </a:solidFill>
              </a:rPr>
              <a:t>是笔盒</a:t>
            </a:r>
            <a:r>
              <a:rPr lang="en-US" altLang="zh-CN" sz="54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th-TH" sz="5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เจ้อ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ซื่อ</a:t>
            </a:r>
            <a:r>
              <a:rPr lang="th-TH" sz="5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ปี่</a:t>
            </a:r>
            <a:r>
              <a:rPr lang="th-TH" sz="54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เหอ</a:t>
            </a:r>
            <a:endParaRPr lang="th-TH" sz="5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</a:t>
            </a:r>
            <a:r>
              <a:rPr lang="th-TH" sz="5400" b="1" dirty="0" smtClean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คือกล่องปากกา</a:t>
            </a:r>
            <a:endParaRPr lang="th-TH" sz="5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endParaRPr lang="en-US" altLang="zh-CN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h-TH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752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ตารางคำศัพท์หน้า 40</a:t>
            </a:r>
            <a:endParaRPr lang="th-TH" sz="66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62401" y="2112432"/>
            <a:ext cx="9601196" cy="4034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5400" dirty="0" smtClean="0"/>
              <a:t>羊</a:t>
            </a:r>
            <a:r>
              <a:rPr lang="en-US" altLang="zh-CN" sz="5400" dirty="0" smtClean="0"/>
              <a:t>			</a:t>
            </a:r>
            <a:r>
              <a:rPr lang="th-TH" altLang="zh-CN" sz="54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หยัง</a:t>
            </a:r>
            <a:r>
              <a:rPr lang="th-TH" altLang="zh-CN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แกะ</a:t>
            </a:r>
          </a:p>
          <a:p>
            <a:pPr marL="0" indent="0">
              <a:buNone/>
            </a:pPr>
            <a:r>
              <a:rPr lang="zh-CN" altLang="en-US" sz="5400" dirty="0" smtClean="0"/>
              <a:t>风</a:t>
            </a:r>
            <a:r>
              <a:rPr lang="en-US" altLang="zh-CN" sz="5400" dirty="0" smtClean="0"/>
              <a:t>			</a:t>
            </a:r>
            <a:r>
              <a:rPr lang="th-TH" altLang="zh-CN" sz="5400" b="1" dirty="0" err="1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เฟิง</a:t>
            </a:r>
            <a:r>
              <a:rPr lang="th-TH" altLang="zh-CN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ลม</a:t>
            </a:r>
          </a:p>
          <a:p>
            <a:pPr marL="0" indent="0">
              <a:buNone/>
            </a:pPr>
            <a:r>
              <a:rPr lang="zh-CN" altLang="en-US" sz="5400" dirty="0" smtClean="0"/>
              <a:t>房</a:t>
            </a:r>
            <a:r>
              <a:rPr lang="en-US" altLang="zh-CN" sz="5400" dirty="0" smtClean="0"/>
              <a:t>			</a:t>
            </a:r>
            <a:r>
              <a:rPr lang="th-TH" altLang="zh-CN" sz="54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ฝัง</a:t>
            </a:r>
            <a:r>
              <a:rPr lang="th-TH" altLang="zh-CN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บ้าน</a:t>
            </a:r>
          </a:p>
          <a:p>
            <a:pPr marL="0" indent="0">
              <a:buNone/>
            </a:pPr>
            <a:r>
              <a:rPr lang="zh-CN" altLang="en-US" sz="5400" dirty="0" smtClean="0"/>
              <a:t>灯</a:t>
            </a:r>
            <a:r>
              <a:rPr lang="en-US" altLang="zh-CN" sz="5400" dirty="0" smtClean="0"/>
              <a:t>			</a:t>
            </a:r>
            <a:r>
              <a:rPr lang="th-TH" altLang="zh-CN" sz="5400" b="1" dirty="0" err="1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เติง</a:t>
            </a:r>
            <a:r>
              <a:rPr lang="th-TH" altLang="zh-CN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โคมไฟ</a:t>
            </a:r>
            <a:endParaRPr lang="th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395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292100"/>
            <a:ext cx="9601196" cy="6273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600" dirty="0" smtClean="0"/>
              <a:t>床</a:t>
            </a:r>
            <a:r>
              <a:rPr lang="en-US" altLang="zh-CN" sz="6600" dirty="0" smtClean="0"/>
              <a:t>			</a:t>
            </a:r>
            <a:r>
              <a:rPr lang="th-TH" altLang="zh-CN" sz="6600" dirty="0" smtClean="0"/>
              <a:t>	</a:t>
            </a:r>
            <a:r>
              <a:rPr lang="th-TH" altLang="zh-CN" sz="6600" b="1" dirty="0" err="1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ฉวง</a:t>
            </a:r>
            <a:r>
              <a:rPr lang="th-TH" altLang="zh-CN" sz="66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เตียงนอน</a:t>
            </a:r>
          </a:p>
          <a:p>
            <a:pPr marL="0" indent="0">
              <a:buNone/>
            </a:pPr>
            <a:r>
              <a:rPr lang="zh-CN" altLang="en-US" sz="6600" dirty="0" smtClean="0"/>
              <a:t>书</a:t>
            </a:r>
            <a:r>
              <a:rPr lang="en-US" altLang="zh-CN" sz="6600" dirty="0" smtClean="0"/>
              <a:t>			</a:t>
            </a:r>
            <a:r>
              <a:rPr lang="th-TH" altLang="zh-CN" sz="6600" dirty="0" smtClean="0"/>
              <a:t>	</a:t>
            </a:r>
            <a:r>
              <a:rPr lang="th-TH" altLang="zh-CN" sz="6600" b="1" dirty="0" err="1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ซู</a:t>
            </a:r>
            <a:r>
              <a:rPr lang="th-TH" altLang="zh-CN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		หนังสือ</a:t>
            </a:r>
          </a:p>
          <a:p>
            <a:pPr marL="0" indent="0">
              <a:buNone/>
            </a:pPr>
            <a:r>
              <a:rPr lang="zh-CN" altLang="en-US" sz="6600" dirty="0"/>
              <a:t>书</a:t>
            </a:r>
            <a:r>
              <a:rPr lang="zh-CN" altLang="en-US" sz="6600" dirty="0" smtClean="0"/>
              <a:t>包</a:t>
            </a:r>
            <a:r>
              <a:rPr lang="en-US" altLang="zh-CN" sz="6600" dirty="0" smtClean="0"/>
              <a:t>		</a:t>
            </a:r>
            <a:r>
              <a:rPr lang="th-TH" altLang="zh-CN" sz="6600" b="1" dirty="0" err="1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ซู</a:t>
            </a:r>
            <a:r>
              <a:rPr lang="th-TH" altLang="zh-CN" sz="6600" b="1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เปา</a:t>
            </a:r>
            <a:r>
              <a:rPr lang="th-TH" altLang="zh-CN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กระเป๋าหนังสือ</a:t>
            </a:r>
          </a:p>
          <a:p>
            <a:pPr marL="0" indent="0">
              <a:buNone/>
            </a:pPr>
            <a:r>
              <a:rPr lang="zh-CN" altLang="en-US" sz="6600" dirty="0" smtClean="0"/>
              <a:t>笔</a:t>
            </a:r>
            <a:r>
              <a:rPr lang="en-US" altLang="zh-CN" sz="6600" dirty="0" smtClean="0"/>
              <a:t>			</a:t>
            </a:r>
            <a:r>
              <a:rPr lang="th-TH" altLang="zh-CN" sz="6600" dirty="0" smtClean="0"/>
              <a:t>	</a:t>
            </a:r>
            <a:r>
              <a:rPr lang="th-TH" altLang="zh-CN" sz="6600" b="1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ปี่</a:t>
            </a:r>
            <a:r>
              <a:rPr lang="th-TH" altLang="zh-CN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		ปากกา</a:t>
            </a:r>
          </a:p>
          <a:p>
            <a:pPr marL="0" indent="0">
              <a:buNone/>
            </a:pPr>
            <a:r>
              <a:rPr lang="zh-CN" altLang="en-US" sz="6600" dirty="0"/>
              <a:t>笔</a:t>
            </a:r>
            <a:r>
              <a:rPr lang="zh-CN" altLang="en-US" sz="6600" dirty="0" smtClean="0"/>
              <a:t>盒</a:t>
            </a:r>
            <a:r>
              <a:rPr lang="en-US" altLang="zh-CN" sz="6600" dirty="0" smtClean="0"/>
              <a:t>		</a:t>
            </a:r>
            <a:r>
              <a:rPr lang="th-TH" altLang="zh-CN" sz="6600" b="1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ปี่</a:t>
            </a:r>
            <a:r>
              <a:rPr lang="th-TH" altLang="zh-CN" sz="6600" b="1" dirty="0" err="1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เหอ</a:t>
            </a:r>
            <a:r>
              <a:rPr lang="th-TH" altLang="zh-CN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	กล่องปากกา</a:t>
            </a:r>
            <a:r>
              <a:rPr lang="th-TH" altLang="zh-CN" sz="6600" dirty="0" smtClean="0"/>
              <a:t>	</a:t>
            </a:r>
            <a:r>
              <a:rPr lang="th-TH" altLang="zh-CN" dirty="0" smtClean="0"/>
              <a:t>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251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1" y="508000"/>
            <a:ext cx="5905500" cy="5905500"/>
          </a:xfrm>
        </p:spPr>
      </p:pic>
    </p:spTree>
    <p:extLst>
      <p:ext uri="{BB962C8B-B14F-4D97-AF65-F5344CB8AC3E}">
        <p14:creationId xmlns:p14="http://schemas.microsoft.com/office/powerpoint/2010/main" val="23244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ฝึกประสมเสียงหน้า 37</a:t>
            </a:r>
            <a:endParaRPr lang="th-TH" sz="8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Pang		</a:t>
            </a:r>
            <a:r>
              <a:rPr lang="en-US" sz="7200" dirty="0" err="1" smtClean="0"/>
              <a:t>mang</a:t>
            </a:r>
            <a:r>
              <a:rPr lang="en-US" sz="7200" dirty="0" smtClean="0"/>
              <a:t>		fang		dang		tang		</a:t>
            </a:r>
            <a:r>
              <a:rPr lang="en-US" sz="7200" dirty="0" err="1" smtClean="0"/>
              <a:t>nang</a:t>
            </a:r>
            <a:r>
              <a:rPr lang="en-US" sz="7200" dirty="0" smtClean="0"/>
              <a:t>		</a:t>
            </a:r>
            <a:r>
              <a:rPr lang="en-US" sz="7200" dirty="0" err="1" smtClean="0"/>
              <a:t>lang</a:t>
            </a:r>
            <a:r>
              <a:rPr lang="en-US" sz="7200" dirty="0" smtClean="0"/>
              <a:t>		gang		</a:t>
            </a:r>
            <a:r>
              <a:rPr lang="en-US" sz="7200" dirty="0" err="1" smtClean="0"/>
              <a:t>kang</a:t>
            </a:r>
            <a:r>
              <a:rPr lang="en-US" sz="7200" dirty="0" smtClean="0"/>
              <a:t>		hang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218726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533400"/>
            <a:ext cx="9601196" cy="561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smtClean="0"/>
              <a:t>Peng		</a:t>
            </a:r>
            <a:r>
              <a:rPr lang="en-US" sz="9600" dirty="0" err="1" smtClean="0"/>
              <a:t>meng</a:t>
            </a:r>
            <a:r>
              <a:rPr lang="en-US" sz="9600" dirty="0" smtClean="0"/>
              <a:t>		</a:t>
            </a:r>
            <a:r>
              <a:rPr lang="en-US" sz="9600" dirty="0" err="1" smtClean="0"/>
              <a:t>feng</a:t>
            </a:r>
            <a:r>
              <a:rPr lang="en-US" sz="9600" dirty="0" smtClean="0"/>
              <a:t>		</a:t>
            </a:r>
            <a:r>
              <a:rPr lang="en-US" sz="9600" dirty="0" err="1" smtClean="0"/>
              <a:t>deng</a:t>
            </a:r>
            <a:r>
              <a:rPr lang="en-US" sz="9600" dirty="0" smtClean="0"/>
              <a:t>		</a:t>
            </a:r>
            <a:r>
              <a:rPr lang="en-US" sz="9600" dirty="0" err="1" smtClean="0"/>
              <a:t>teng</a:t>
            </a:r>
            <a:r>
              <a:rPr lang="en-US" sz="9600" dirty="0" smtClean="0"/>
              <a:t>		</a:t>
            </a:r>
            <a:r>
              <a:rPr lang="en-US" sz="9600" dirty="0" err="1" smtClean="0"/>
              <a:t>neng</a:t>
            </a:r>
            <a:r>
              <a:rPr lang="en-US" sz="9600" dirty="0" smtClean="0"/>
              <a:t>		</a:t>
            </a:r>
            <a:r>
              <a:rPr lang="en-US" sz="9600" dirty="0" err="1" smtClean="0"/>
              <a:t>leng</a:t>
            </a:r>
            <a:r>
              <a:rPr lang="en-US" sz="9600" dirty="0" smtClean="0"/>
              <a:t>			</a:t>
            </a:r>
            <a:r>
              <a:rPr lang="en-US" sz="9600" dirty="0" err="1" smtClean="0"/>
              <a:t>geng</a:t>
            </a:r>
            <a:r>
              <a:rPr lang="en-US" sz="9600" dirty="0" smtClean="0"/>
              <a:t>			</a:t>
            </a:r>
            <a:r>
              <a:rPr lang="en-US" sz="9600" dirty="0" err="1" smtClean="0"/>
              <a:t>keng</a:t>
            </a:r>
            <a:r>
              <a:rPr lang="en-US" sz="9600" dirty="0" smtClean="0"/>
              <a:t>		</a:t>
            </a:r>
            <a:r>
              <a:rPr lang="en-US" sz="9600" dirty="0" err="1" smtClean="0"/>
              <a:t>heng</a:t>
            </a:r>
            <a:endParaRPr lang="th-TH" sz="9600" dirty="0"/>
          </a:p>
        </p:txBody>
      </p:sp>
    </p:spTree>
    <p:extLst>
      <p:ext uri="{BB962C8B-B14F-4D97-AF65-F5344CB8AC3E}">
        <p14:creationId xmlns:p14="http://schemas.microsoft.com/office/powerpoint/2010/main" val="32254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คำศัพท์หนังสือแบบเรียนหน้า 37</a:t>
            </a:r>
            <a:endParaRPr lang="th-TH" sz="8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4059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羊</a:t>
            </a:r>
            <a:r>
              <a:rPr lang="en-US" altLang="zh-CN" sz="7200" dirty="0" smtClean="0"/>
              <a:t>		</a:t>
            </a:r>
            <a:r>
              <a:rPr lang="th-TH" altLang="zh-CN" sz="7200" b="1" dirty="0" smtClean="0">
                <a:solidFill>
                  <a:srgbClr val="FF0000"/>
                </a:solidFill>
              </a:rPr>
              <a:t>หยัง		แกะ 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671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698500"/>
            <a:ext cx="9601196" cy="517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dirty="0" smtClean="0"/>
              <a:t>风</a:t>
            </a:r>
            <a:r>
              <a:rPr lang="en-US" altLang="zh-CN" sz="8000" dirty="0" smtClean="0"/>
              <a:t>		</a:t>
            </a:r>
            <a:r>
              <a:rPr lang="th-TH" altLang="zh-CN" sz="8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เฟิง</a:t>
            </a:r>
            <a:r>
              <a:rPr lang="th-TH" altLang="zh-CN" sz="8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ลม</a:t>
            </a:r>
            <a:endParaRPr lang="th-TH" sz="8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014080"/>
            <a:ext cx="5372100" cy="40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66801" y="787400"/>
            <a:ext cx="9601196" cy="5202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dirty="0" smtClean="0"/>
              <a:t>房</a:t>
            </a:r>
            <a:r>
              <a:rPr lang="en-US" altLang="zh-CN" sz="8000" dirty="0" smtClean="0"/>
              <a:t>		</a:t>
            </a:r>
            <a:r>
              <a:rPr lang="th-TH" altLang="zh-CN" sz="8000" dirty="0" smtClean="0"/>
              <a:t>	</a:t>
            </a:r>
            <a:r>
              <a:rPr lang="th-TH" altLang="zh-CN" sz="8000" b="1" dirty="0" smtClean="0">
                <a:solidFill>
                  <a:srgbClr val="FF0000"/>
                </a:solidFill>
              </a:rPr>
              <a:t>ฝัง			บ้าน</a:t>
            </a:r>
            <a:endParaRPr lang="th-TH" sz="80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22" y="1888391"/>
            <a:ext cx="4101777" cy="41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711200"/>
            <a:ext cx="9601196" cy="5164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dirty="0" smtClean="0"/>
              <a:t>糖</a:t>
            </a:r>
            <a:r>
              <a:rPr lang="en-US" altLang="zh-CN" sz="8000" dirty="0" smtClean="0"/>
              <a:t>			</a:t>
            </a:r>
            <a:r>
              <a:rPr lang="th-TH" altLang="zh-CN" sz="8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ถัง			น้ำตาล</a:t>
            </a:r>
            <a:endParaRPr lang="th-TH" sz="8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9" y="2073960"/>
            <a:ext cx="5880100" cy="39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1" y="698500"/>
            <a:ext cx="9601196" cy="517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dirty="0" smtClean="0"/>
              <a:t>灯</a:t>
            </a:r>
            <a:r>
              <a:rPr lang="en-US" altLang="zh-CN" sz="8000" dirty="0" smtClean="0"/>
              <a:t>			</a:t>
            </a:r>
            <a:r>
              <a:rPr lang="th-TH" altLang="zh-CN" sz="8000" b="1" dirty="0" err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เติง</a:t>
            </a:r>
            <a:r>
              <a:rPr lang="th-TH" altLang="zh-CN" sz="8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		โคมไฟ</a:t>
            </a:r>
            <a:endParaRPr lang="th-TH" sz="8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010663"/>
            <a:ext cx="3743960" cy="37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125</Words>
  <Application>Microsoft Office PowerPoint</Application>
  <PresentationFormat>แบบจอกว้าง</PresentationFormat>
  <Paragraphs>48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Angsana New</vt:lpstr>
      <vt:lpstr>Arial</vt:lpstr>
      <vt:lpstr>方正舒体</vt:lpstr>
      <vt:lpstr>Cordia New</vt:lpstr>
      <vt:lpstr>Garamond</vt:lpstr>
      <vt:lpstr>TH Sarabun New</vt:lpstr>
      <vt:lpstr>ชีวภาพ</vt:lpstr>
      <vt:lpstr>วิชาภาษาจีน ชั้นประถมศึกษาปีที่ 2</vt:lpstr>
      <vt:lpstr>งานนำเสนอ PowerPoint</vt:lpstr>
      <vt:lpstr>ฝึกประสมเสียงหน้า 37</vt:lpstr>
      <vt:lpstr>งานนำเสนอ PowerPoint</vt:lpstr>
      <vt:lpstr>คำศัพท์หนังสือแบบเรียนหน้า 37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ฝึกสนทนาหน้า 39</vt:lpstr>
      <vt:lpstr>งานนำเสนอ PowerPoint</vt:lpstr>
      <vt:lpstr>งานนำเสนอ PowerPoint</vt:lpstr>
      <vt:lpstr>งานนำเสนอ PowerPoint</vt:lpstr>
      <vt:lpstr>ตารางคำศัพท์หน้า 40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วิชาภาษาจีน ชั้นประถมศึกษาปีที่ 2</dc:title>
  <dc:creator>ณํฐวุฒิ สุทธิประภา</dc:creator>
  <cp:lastModifiedBy>ณํฐวุฒิ สุทธิประภา</cp:lastModifiedBy>
  <cp:revision>5</cp:revision>
  <dcterms:created xsi:type="dcterms:W3CDTF">2021-11-03T05:18:20Z</dcterms:created>
  <dcterms:modified xsi:type="dcterms:W3CDTF">2021-11-03T06:02:26Z</dcterms:modified>
</cp:coreProperties>
</file>