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Cordia New" panose="020B0304020202020204" pitchFamily="34" charset="-34"/>
      <p:regular r:id="rId19"/>
      <p:bold r:id="rId20"/>
      <p:italic r:id="rId21"/>
      <p:boldItalic r:id="rId22"/>
    </p:embeddedFont>
    <p:embeddedFont>
      <p:font typeface="TH Sarabun New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410112"/>
          </a:xfrm>
        </p:spPr>
        <p:txBody>
          <a:bodyPr/>
          <a:lstStyle/>
          <a:p>
            <a:r>
              <a:rPr lang="th-TH" dirty="0" smtClean="0"/>
              <a:t>วิชาภาษาจีน</a:t>
            </a:r>
            <a:br>
              <a:rPr lang="th-TH" dirty="0" smtClean="0"/>
            </a:br>
            <a:r>
              <a:rPr lang="th-TH" dirty="0" smtClean="0"/>
              <a:t>ชั้นประถมศึกษาปีที่ 3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215045" y="4508500"/>
            <a:ext cx="8045373" cy="1565275"/>
          </a:xfrm>
        </p:spPr>
        <p:txBody>
          <a:bodyPr>
            <a:noAutofit/>
          </a:bodyPr>
          <a:lstStyle/>
          <a:p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6</a:t>
            </a:r>
          </a:p>
          <a:p>
            <a:r>
              <a:rPr lang="zh-CN" altLang="en-US" sz="4800" dirty="0"/>
              <a:t>这</a:t>
            </a:r>
            <a:r>
              <a:rPr lang="zh-CN" altLang="en-US" sz="4800" dirty="0" smtClean="0"/>
              <a:t>是什么颜色？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51830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584200"/>
            <a:ext cx="10178322" cy="5765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5400" dirty="0" smtClean="0"/>
              <a:t>那是什么颜色？</a:t>
            </a:r>
            <a:endParaRPr lang="en-US" altLang="zh-CN" sz="5400" dirty="0" smtClean="0"/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น่าซื่อ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เสินเมอเหยียน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</a:t>
            </a: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นั่นคือสีอะไร</a:t>
            </a:r>
          </a:p>
          <a:p>
            <a:pPr marL="0" indent="0" algn="ctr">
              <a:buNone/>
            </a:pPr>
            <a:r>
              <a:rPr lang="zh-CN" altLang="en-US" sz="5400" dirty="0"/>
              <a:t>那</a:t>
            </a:r>
            <a:r>
              <a:rPr lang="zh-CN" altLang="en-US" sz="5400" dirty="0" smtClean="0"/>
              <a:t>是白色和黑色</a:t>
            </a:r>
            <a:r>
              <a:rPr lang="en-US" altLang="zh-CN" sz="5400" dirty="0" smtClean="0"/>
              <a:t>.</a:t>
            </a: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น่าซื่อไป๋เซ่อ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เหอ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เฮยเซ่อ</a:t>
            </a:r>
            <a:endParaRPr lang="en-US" sz="5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นั่นคือสีขาวและสีดำ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69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609600"/>
            <a:ext cx="10178322" cy="58038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5400" dirty="0" smtClean="0"/>
              <a:t>你的书包是什么颜色？</a:t>
            </a:r>
            <a:endParaRPr lang="en-US" altLang="zh-CN" sz="5400" dirty="0" smtClean="0"/>
          </a:p>
          <a:p>
            <a:pPr marL="0" indent="0" algn="ctr">
              <a:buNone/>
            </a:pP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หนี่เตอซู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เปาซื่อ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เสินเมอเหยียน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</a:t>
            </a: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กระเป๋าของคุณเป็นสีอะไร</a:t>
            </a:r>
          </a:p>
          <a:p>
            <a:pPr marL="0" indent="0" algn="ctr">
              <a:buNone/>
            </a:pPr>
            <a:r>
              <a:rPr lang="zh-CN" altLang="en-US" sz="5400" dirty="0"/>
              <a:t>我</a:t>
            </a:r>
            <a:r>
              <a:rPr lang="zh-CN" altLang="en-US" sz="5400" dirty="0" smtClean="0"/>
              <a:t>的书包是绿色的</a:t>
            </a:r>
            <a:endParaRPr lang="en-US" altLang="zh-CN" sz="5400" dirty="0" smtClean="0"/>
          </a:p>
          <a:p>
            <a:pPr marL="0" indent="0" algn="ctr">
              <a:buNone/>
            </a:pP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หว่อเตอซู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เปา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ซื่อลวี่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เตอ</a:t>
            </a:r>
            <a:endParaRPr lang="th-TH" sz="5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กระเป๋าของฉันเป็นสีเขียว</a:t>
            </a:r>
            <a:endParaRPr lang="th-TH" sz="5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112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ตารางคำศัพท์หน้า 38</a:t>
            </a:r>
            <a:endParaRPr lang="th-TH" sz="6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1244600"/>
            <a:ext cx="10178322" cy="561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900" dirty="0" smtClean="0"/>
              <a:t>红色</a:t>
            </a:r>
            <a:r>
              <a:rPr lang="en-US" altLang="zh-CN" sz="3900" dirty="0" smtClean="0"/>
              <a:t>	</a:t>
            </a:r>
            <a:r>
              <a:rPr lang="th-TH" altLang="zh-CN" sz="39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หงเซ่อ	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สีแดง</a:t>
            </a:r>
          </a:p>
          <a:p>
            <a:pPr marL="0" indent="0">
              <a:buNone/>
            </a:pPr>
            <a:r>
              <a:rPr lang="zh-CN" altLang="en-US" sz="3900" dirty="0"/>
              <a:t>黄</a:t>
            </a:r>
            <a:r>
              <a:rPr lang="zh-CN" altLang="en-US" sz="3900" dirty="0" smtClean="0"/>
              <a:t>色</a:t>
            </a:r>
            <a:r>
              <a:rPr lang="en-US" altLang="zh-CN" sz="3900" dirty="0" smtClean="0"/>
              <a:t>	</a:t>
            </a:r>
            <a:r>
              <a:rPr lang="th-TH" altLang="zh-CN" sz="3900" b="1" dirty="0" smtClean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หวงเซ่อ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สีเหลือง</a:t>
            </a:r>
          </a:p>
          <a:p>
            <a:pPr marL="0" indent="0">
              <a:buNone/>
            </a:pPr>
            <a:r>
              <a:rPr lang="zh-CN" altLang="en-US" sz="3900" dirty="0"/>
              <a:t>蓝</a:t>
            </a:r>
            <a:r>
              <a:rPr lang="zh-CN" altLang="en-US" sz="3900" dirty="0" smtClean="0"/>
              <a:t>色</a:t>
            </a:r>
            <a:r>
              <a:rPr lang="en-US" altLang="zh-CN" sz="3900" dirty="0" smtClean="0"/>
              <a:t>	</a:t>
            </a:r>
            <a:r>
              <a:rPr lang="th-TH" altLang="zh-CN" sz="39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หลัน</a:t>
            </a:r>
            <a:r>
              <a:rPr lang="th-TH" altLang="zh-CN" sz="39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สีน้ำเงิน</a:t>
            </a:r>
          </a:p>
          <a:p>
            <a:pPr marL="0" indent="0">
              <a:buNone/>
            </a:pPr>
            <a:r>
              <a:rPr lang="zh-CN" altLang="en-US" sz="3900" dirty="0" smtClean="0"/>
              <a:t>绿色</a:t>
            </a:r>
            <a:r>
              <a:rPr lang="en-US" altLang="zh-CN" sz="3900" dirty="0" smtClean="0"/>
              <a:t>	</a:t>
            </a:r>
            <a:r>
              <a:rPr lang="th-TH" altLang="zh-CN" sz="3900" b="1" dirty="0" err="1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ลวี่</a:t>
            </a:r>
            <a:r>
              <a:rPr lang="th-TH" altLang="zh-CN" sz="39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	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สีเขียว</a:t>
            </a:r>
          </a:p>
          <a:p>
            <a:pPr marL="0" indent="0">
              <a:buNone/>
            </a:pPr>
            <a:r>
              <a:rPr lang="zh-CN" altLang="en-US" sz="3900" dirty="0"/>
              <a:t>黑</a:t>
            </a:r>
            <a:r>
              <a:rPr lang="zh-CN" altLang="en-US" sz="3900" dirty="0" smtClean="0"/>
              <a:t>色</a:t>
            </a:r>
            <a:r>
              <a:rPr lang="en-US" altLang="zh-CN" sz="3900" dirty="0" smtClean="0"/>
              <a:t>	</a:t>
            </a:r>
            <a:r>
              <a:rPr lang="th-TH" altLang="zh-CN" sz="39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เฮยเซ่อ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สีดำ</a:t>
            </a:r>
          </a:p>
          <a:p>
            <a:pPr marL="0" indent="0">
              <a:buNone/>
            </a:pPr>
            <a:r>
              <a:rPr lang="zh-CN" altLang="en-US" sz="3900" dirty="0"/>
              <a:t>白</a:t>
            </a:r>
            <a:r>
              <a:rPr lang="zh-CN" altLang="en-US" sz="3900" dirty="0" smtClean="0"/>
              <a:t>色</a:t>
            </a:r>
            <a:r>
              <a:rPr lang="en-US" altLang="zh-CN" sz="3900" dirty="0" smtClean="0"/>
              <a:t>	</a:t>
            </a:r>
            <a:r>
              <a:rPr lang="th-TH" altLang="zh-CN" sz="39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ไป๋เซ่อ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สีขาว</a:t>
            </a:r>
          </a:p>
          <a:p>
            <a:pPr marL="0" indent="0">
              <a:buNone/>
            </a:pPr>
            <a:r>
              <a:rPr lang="zh-CN" altLang="en-US" sz="3900" dirty="0"/>
              <a:t>颜</a:t>
            </a:r>
            <a:r>
              <a:rPr lang="zh-CN" altLang="en-US" sz="3900" dirty="0" smtClean="0"/>
              <a:t>色</a:t>
            </a:r>
            <a:r>
              <a:rPr lang="en-US" altLang="zh-CN" sz="3900" dirty="0" smtClean="0"/>
              <a:t>	</a:t>
            </a:r>
            <a:r>
              <a:rPr lang="th-TH" altLang="zh-CN" sz="3900" b="1" dirty="0" smtClean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</a:t>
            </a:r>
            <a:r>
              <a:rPr lang="th-TH" altLang="zh-CN" sz="3900" b="1" dirty="0" err="1" smtClean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ยียน</a:t>
            </a:r>
            <a:r>
              <a:rPr lang="th-TH" altLang="zh-CN" sz="3900" b="1" dirty="0" smtClean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สี</a:t>
            </a:r>
          </a:p>
          <a:p>
            <a:pPr marL="0" indent="0">
              <a:buNone/>
            </a:pPr>
            <a:r>
              <a:rPr lang="zh-CN" altLang="en-US" sz="3900" dirty="0" smtClean="0"/>
              <a:t>是</a:t>
            </a:r>
            <a:r>
              <a:rPr lang="en-US" altLang="zh-CN" sz="3900" dirty="0" smtClean="0"/>
              <a:t>…..</a:t>
            </a:r>
            <a:r>
              <a:rPr lang="zh-CN" altLang="en-US" sz="3900" dirty="0" smtClean="0"/>
              <a:t>的</a:t>
            </a:r>
            <a:r>
              <a:rPr lang="en-US" altLang="zh-CN" sz="3900" dirty="0" smtClean="0"/>
              <a:t>	</a:t>
            </a:r>
            <a:r>
              <a:rPr lang="th-TH" altLang="zh-CN" sz="3900" b="1" dirty="0" smtClean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ซื่อ......</a:t>
            </a:r>
            <a:r>
              <a:rPr lang="th-TH" altLang="zh-CN" sz="3900" b="1" dirty="0" err="1" smtClean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เตอ</a:t>
            </a:r>
            <a:r>
              <a:rPr lang="th-TH" altLang="zh-CN" sz="3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เป็น คือ</a:t>
            </a:r>
          </a:p>
          <a:p>
            <a:pPr marL="0" indent="0">
              <a:buNone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308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89" y="382385"/>
            <a:ext cx="4533900" cy="6045200"/>
          </a:xfrm>
        </p:spPr>
      </p:pic>
    </p:spTree>
    <p:extLst>
      <p:ext uri="{BB962C8B-B14F-4D97-AF65-F5344CB8AC3E}">
        <p14:creationId xmlns:p14="http://schemas.microsoft.com/office/powerpoint/2010/main" val="8401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8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คำศัพท์หน้า 36</a:t>
            </a:r>
            <a:endParaRPr lang="th-TH" sz="8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1739901"/>
            <a:ext cx="10178322" cy="4139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红色</a:t>
            </a:r>
            <a:r>
              <a:rPr lang="en-US" altLang="zh-CN" sz="7200" dirty="0" smtClean="0"/>
              <a:t>	</a:t>
            </a:r>
            <a:r>
              <a:rPr lang="th-TH" altLang="zh-CN" sz="7200" b="1" dirty="0" smtClean="0">
                <a:solidFill>
                  <a:srgbClr val="FF0000"/>
                </a:solidFill>
              </a:rPr>
              <a:t>หงเซ่อ		สีแดง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09" y="3094990"/>
            <a:ext cx="5308791" cy="35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749301"/>
            <a:ext cx="10178322" cy="5130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黄色</a:t>
            </a:r>
            <a:r>
              <a:rPr lang="en-US" altLang="zh-CN" sz="7200" dirty="0" smtClean="0"/>
              <a:t>	</a:t>
            </a:r>
            <a:r>
              <a:rPr lang="th-TH" altLang="zh-CN" sz="7200" b="1" dirty="0" smtClean="0">
                <a:solidFill>
                  <a:srgbClr val="FFC000"/>
                </a:solidFill>
              </a:rPr>
              <a:t>หวงเซ่อ	สีเหลือง</a:t>
            </a:r>
            <a:endParaRPr lang="th-TH" sz="7200" b="1" dirty="0">
              <a:solidFill>
                <a:srgbClr val="FFC00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6" y="2303623"/>
            <a:ext cx="5724525" cy="35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3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622301"/>
            <a:ext cx="10178322" cy="525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蓝色</a:t>
            </a:r>
            <a:r>
              <a:rPr lang="en-US" altLang="zh-CN" sz="7200" dirty="0" smtClean="0"/>
              <a:t>	</a:t>
            </a:r>
            <a:r>
              <a:rPr lang="th-TH" altLang="zh-CN" sz="72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หลัน</a:t>
            </a:r>
            <a:r>
              <a:rPr lang="th-TH" altLang="zh-CN" sz="7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	สีน้ำเงิน</a:t>
            </a:r>
            <a:endParaRPr lang="th-TH" sz="7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97100"/>
            <a:ext cx="5198533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0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660401"/>
            <a:ext cx="10178322" cy="521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绿色</a:t>
            </a:r>
            <a:r>
              <a:rPr lang="en-US" altLang="zh-CN" sz="7200" dirty="0" smtClean="0"/>
              <a:t>	</a:t>
            </a:r>
            <a:r>
              <a:rPr lang="th-TH" altLang="zh-CN" sz="7200" b="1" dirty="0" err="1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ลวี่</a:t>
            </a:r>
            <a:r>
              <a:rPr lang="th-TH" altLang="zh-CN" sz="72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		สีเขีย</a:t>
            </a:r>
            <a:r>
              <a:rPr lang="th-TH" altLang="zh-CN" sz="7200" b="1" dirty="0" smtClean="0">
                <a:solidFill>
                  <a:srgbClr val="00B050"/>
                </a:solidFill>
              </a:rPr>
              <a:t>ว</a:t>
            </a:r>
            <a:endParaRPr lang="th-TH" sz="7200" b="1" dirty="0">
              <a:solidFill>
                <a:srgbClr val="00B05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2263140"/>
            <a:ext cx="50292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571501"/>
            <a:ext cx="10178322" cy="530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黑色</a:t>
            </a:r>
            <a:r>
              <a:rPr lang="en-US" altLang="zh-CN" sz="7200" dirty="0" smtClean="0"/>
              <a:t>	</a:t>
            </a:r>
            <a:r>
              <a:rPr lang="th-TH" altLang="zh-CN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เฮยเซ่อ		สีดำ</a:t>
            </a:r>
            <a:endParaRPr lang="th-TH" sz="7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31" y="1955800"/>
            <a:ext cx="3420697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635001"/>
            <a:ext cx="10178322" cy="524459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7200" dirty="0" smtClean="0"/>
              <a:t>白色</a:t>
            </a:r>
            <a:r>
              <a:rPr lang="en-US" altLang="zh-CN" dirty="0" smtClean="0"/>
              <a:t>	</a:t>
            </a:r>
            <a:r>
              <a:rPr lang="th-TH" altLang="zh-CN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ไป๋เซ่อ	สีขาว</a:t>
            </a:r>
            <a:endParaRPr lang="th-TH" sz="7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8" y="2311400"/>
            <a:ext cx="381476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9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บทสนทนาหน้า 37</a:t>
            </a:r>
            <a:endParaRPr lang="th-TH" sz="66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1752601"/>
            <a:ext cx="10178322" cy="4126992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dirty="0" smtClean="0"/>
              <a:t>这是什么颜色？</a:t>
            </a:r>
            <a:endParaRPr lang="th-TH" altLang="zh-CN" sz="4400" dirty="0" smtClean="0"/>
          </a:p>
          <a:p>
            <a:pPr marL="0" indent="0" algn="ctr">
              <a:buNone/>
            </a:pPr>
            <a:r>
              <a:rPr lang="th-TH" altLang="zh-CN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4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altLang="zh-CN" sz="4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altLang="zh-CN" sz="4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altLang="zh-CN" sz="4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เสินเมอเหยียน</a:t>
            </a:r>
            <a:r>
              <a:rPr lang="th-TH" altLang="zh-CN" sz="4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	</a:t>
            </a:r>
          </a:p>
          <a:p>
            <a:pPr marL="0" indent="0" algn="ctr">
              <a:buNone/>
            </a:pPr>
            <a:r>
              <a:rPr lang="th-TH" altLang="zh-CN" sz="4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นี่คือสีอะไร</a:t>
            </a:r>
          </a:p>
          <a:p>
            <a:pPr marL="0" indent="0" algn="ctr">
              <a:buNone/>
            </a:pP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zh-CN" altLang="en-US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这是红色</a:t>
            </a:r>
            <a:r>
              <a:rPr lang="en-US" altLang="zh-CN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  <a:p>
            <a:pPr marL="0" indent="0" algn="ctr">
              <a:buNone/>
            </a:pPr>
            <a:r>
              <a:rPr lang="en-US" altLang="zh-CN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zh-CN" sz="4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เจ้อซื่อหง</a:t>
            </a:r>
            <a:r>
              <a:rPr lang="th-TH" altLang="zh-CN" sz="4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เซ่อ</a:t>
            </a:r>
          </a:p>
          <a:p>
            <a:pPr marL="0" indent="0" algn="ctr">
              <a:buNone/>
            </a:pPr>
            <a:r>
              <a:rPr lang="th-TH" altLang="zh-CN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4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นี่คือสีแดง</a:t>
            </a:r>
            <a:r>
              <a:rPr lang="en-US" altLang="zh-CN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348904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TM10001106[[fn=ป้าย]]</Template>
  <TotalTime>182</TotalTime>
  <Words>136</Words>
  <Application>Microsoft Office PowerPoint</Application>
  <PresentationFormat>แบบจอกว้าง</PresentationFormat>
  <Paragraphs>38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Impact</vt:lpstr>
      <vt:lpstr>Gill Sans MT</vt:lpstr>
      <vt:lpstr>Arial</vt:lpstr>
      <vt:lpstr>Cordia New</vt:lpstr>
      <vt:lpstr>TH Sarabun New</vt:lpstr>
      <vt:lpstr>华文中宋</vt:lpstr>
      <vt:lpstr>Badge</vt:lpstr>
      <vt:lpstr>วิชาภาษาจีน ชั้นประถมศึกษาปีที่ 3</vt:lpstr>
      <vt:lpstr>งานนำเสนอ PowerPoint</vt:lpstr>
      <vt:lpstr>คำศัพท์หน้า 36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บทสนทนาหน้า 37</vt:lpstr>
      <vt:lpstr>งานนำเสนอ PowerPoint</vt:lpstr>
      <vt:lpstr>งานนำเสนอ PowerPoint</vt:lpstr>
      <vt:lpstr>ตารางคำศัพท์หน้า 38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วิชาภาษาจีน ชั้นประถมศึกษาปีที่ 3</dc:title>
  <dc:creator>ณํฐวุฒิ สุทธิประภา</dc:creator>
  <cp:lastModifiedBy>ณํฐวุฒิ สุทธิประภา</cp:lastModifiedBy>
  <cp:revision>7</cp:revision>
  <dcterms:created xsi:type="dcterms:W3CDTF">2021-10-31T06:52:08Z</dcterms:created>
  <dcterms:modified xsi:type="dcterms:W3CDTF">2021-10-31T09:54:50Z</dcterms:modified>
</cp:coreProperties>
</file>